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3" r:id="rId8"/>
    <p:sldId id="266" r:id="rId9"/>
    <p:sldId id="267" r:id="rId10"/>
    <p:sldId id="264" r:id="rId11"/>
    <p:sldId id="265" r:id="rId12"/>
    <p:sldId id="268" r:id="rId13"/>
    <p:sldId id="26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6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2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42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4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4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4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2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5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6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1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C7C08-32D9-42F7-B8A9-98C5E5639BDD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11E95-CCA4-4C1D-A525-600D738C2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1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gif"/><Relationship Id="rId7" Type="http://schemas.openxmlformats.org/officeDocument/2006/relationships/image" Target="../media/image28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778" r="43518" b="72530"/>
          <a:stretch/>
        </p:blipFill>
        <p:spPr>
          <a:xfrm>
            <a:off x="5803900" y="2781300"/>
            <a:ext cx="1504948" cy="13377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78209" y="1069216"/>
            <a:ext cx="1828800" cy="1830477"/>
            <a:chOff x="1397479" y="1052423"/>
            <a:chExt cx="1828800" cy="1830477"/>
          </a:xfrm>
        </p:grpSpPr>
        <p:sp>
          <p:nvSpPr>
            <p:cNvPr id="4" name="Rectangle 3"/>
            <p:cNvSpPr>
              <a:spLocks/>
            </p:cNvSpPr>
            <p:nvPr/>
          </p:nvSpPr>
          <p:spPr>
            <a:xfrm>
              <a:off x="1397479" y="1052423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139" y="1779138"/>
              <a:ext cx="1251480" cy="100216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0555"/>
            <a:stretch/>
          </p:blipFill>
          <p:spPr>
            <a:xfrm>
              <a:off x="1854679" y="1098281"/>
              <a:ext cx="914400" cy="63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401233" y="2785533"/>
              <a:ext cx="1820333" cy="97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401233" y="2785533"/>
              <a:ext cx="18203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582416" y="1018691"/>
            <a:ext cx="1554480" cy="1554480"/>
            <a:chOff x="2582416" y="1018691"/>
            <a:chExt cx="1554480" cy="1554480"/>
          </a:xfrm>
        </p:grpSpPr>
        <p:grpSp>
          <p:nvGrpSpPr>
            <p:cNvPr id="20" name="Group 19"/>
            <p:cNvGrpSpPr/>
            <p:nvPr/>
          </p:nvGrpSpPr>
          <p:grpSpPr>
            <a:xfrm>
              <a:off x="2582416" y="1018691"/>
              <a:ext cx="1554480" cy="1554480"/>
              <a:chOff x="2582416" y="1018691"/>
              <a:chExt cx="1554480" cy="1554480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582416" y="1018691"/>
                <a:ext cx="1554480" cy="1554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0555"/>
              <a:stretch/>
            </p:blipFill>
            <p:spPr>
              <a:xfrm>
                <a:off x="3018449" y="1103610"/>
                <a:ext cx="685800" cy="476250"/>
              </a:xfrm>
              <a:prstGeom prst="rect">
                <a:avLst/>
              </a:prstGeom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509" y="1650264"/>
              <a:ext cx="948294" cy="759376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2789849" y="4592902"/>
            <a:ext cx="1828800" cy="1828800"/>
            <a:chOff x="2789849" y="4592902"/>
            <a:chExt cx="1828800" cy="1828800"/>
          </a:xfrm>
        </p:grpSpPr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2789849" y="4592902"/>
              <a:ext cx="1828800" cy="182880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881289" y="4684342"/>
              <a:ext cx="1645920" cy="1645920"/>
            </a:xfrm>
            <a:prstGeom prst="roundRect">
              <a:avLst>
                <a:gd name="adj" fmla="val 10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72729" y="4775782"/>
              <a:ext cx="1463040" cy="146304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3177797" y="499182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612809" y="5415862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136145" y="5923671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2" idx="5"/>
              <a:endCxn id="19" idx="1"/>
            </p:cNvCxnSpPr>
            <p:nvPr/>
          </p:nvCxnSpPr>
          <p:spPr>
            <a:xfrm>
              <a:off x="3333895" y="5147918"/>
              <a:ext cx="305696" cy="294726"/>
            </a:xfrm>
            <a:prstGeom prst="line">
              <a:avLst/>
            </a:prstGeom>
            <a:ln w="571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5"/>
              <a:endCxn id="21" idx="1"/>
            </p:cNvCxnSpPr>
            <p:nvPr/>
          </p:nvCxnSpPr>
          <p:spPr>
            <a:xfrm>
              <a:off x="3768907" y="5571960"/>
              <a:ext cx="394020" cy="378493"/>
            </a:xfrm>
            <a:prstGeom prst="line">
              <a:avLst/>
            </a:prstGeom>
            <a:ln w="571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330119" y="5731807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19" idx="3"/>
              <a:endCxn id="31" idx="7"/>
            </p:cNvCxnSpPr>
            <p:nvPr/>
          </p:nvCxnSpPr>
          <p:spPr>
            <a:xfrm flipH="1">
              <a:off x="3486217" y="5571960"/>
              <a:ext cx="153374" cy="186629"/>
            </a:xfrm>
            <a:prstGeom prst="line">
              <a:avLst/>
            </a:prstGeom>
            <a:ln w="571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768907" y="5288039"/>
              <a:ext cx="190809" cy="161905"/>
            </a:xfrm>
            <a:prstGeom prst="line">
              <a:avLst/>
            </a:prstGeom>
            <a:ln w="571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3922920" y="5135446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9476250" y="3507584"/>
            <a:ext cx="1828800" cy="1828800"/>
            <a:chOff x="9476250" y="3507584"/>
            <a:chExt cx="1828800" cy="1828800"/>
          </a:xfrm>
        </p:grpSpPr>
        <p:sp>
          <p:nvSpPr>
            <p:cNvPr id="48" name="Rounded Rectangle 47"/>
            <p:cNvSpPr>
              <a:spLocks/>
            </p:cNvSpPr>
            <p:nvPr/>
          </p:nvSpPr>
          <p:spPr>
            <a:xfrm>
              <a:off x="9476250" y="3507584"/>
              <a:ext cx="1828800" cy="182880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>
              <a:spLocks/>
            </p:cNvSpPr>
            <p:nvPr/>
          </p:nvSpPr>
          <p:spPr>
            <a:xfrm>
              <a:off x="9567690" y="3599024"/>
              <a:ext cx="1645920" cy="1645920"/>
            </a:xfrm>
            <a:prstGeom prst="roundRect">
              <a:avLst>
                <a:gd name="adj" fmla="val 10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>
              <a:spLocks/>
            </p:cNvSpPr>
            <p:nvPr/>
          </p:nvSpPr>
          <p:spPr>
            <a:xfrm>
              <a:off x="9659130" y="3690464"/>
              <a:ext cx="1463040" cy="146304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9799064" y="3844713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0253490" y="4284824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0732287" y="4735120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1" idx="5"/>
              <a:endCxn id="52" idx="1"/>
            </p:cNvCxnSpPr>
            <p:nvPr/>
          </p:nvCxnSpPr>
          <p:spPr>
            <a:xfrm>
              <a:off x="10033211" y="4078860"/>
              <a:ext cx="260452" cy="24613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2" idx="5"/>
              <a:endCxn id="53" idx="1"/>
            </p:cNvCxnSpPr>
            <p:nvPr/>
          </p:nvCxnSpPr>
          <p:spPr>
            <a:xfrm>
              <a:off x="10487637" y="4518971"/>
              <a:ext cx="284823" cy="25632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9936224" y="4602090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52" idx="3"/>
              <a:endCxn id="56" idx="7"/>
            </p:cNvCxnSpPr>
            <p:nvPr/>
          </p:nvCxnSpPr>
          <p:spPr>
            <a:xfrm flipH="1">
              <a:off x="10170371" y="4518971"/>
              <a:ext cx="123292" cy="1232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2" idx="7"/>
              <a:endCxn id="59" idx="3"/>
            </p:cNvCxnSpPr>
            <p:nvPr/>
          </p:nvCxnSpPr>
          <p:spPr>
            <a:xfrm flipV="1">
              <a:off x="10487637" y="4202611"/>
              <a:ext cx="122386" cy="12238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10569850" y="3968464"/>
              <a:ext cx="274320" cy="274320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480620" y="3546255"/>
            <a:ext cx="1828800" cy="1828800"/>
            <a:chOff x="9476250" y="3507584"/>
            <a:chExt cx="1828800" cy="1828800"/>
          </a:xfrm>
        </p:grpSpPr>
        <p:sp>
          <p:nvSpPr>
            <p:cNvPr id="42" name="Rounded Rectangle 41"/>
            <p:cNvSpPr>
              <a:spLocks/>
            </p:cNvSpPr>
            <p:nvPr/>
          </p:nvSpPr>
          <p:spPr>
            <a:xfrm>
              <a:off x="9476250" y="3507584"/>
              <a:ext cx="1828800" cy="182880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>
              <a:spLocks/>
            </p:cNvSpPr>
            <p:nvPr/>
          </p:nvSpPr>
          <p:spPr>
            <a:xfrm>
              <a:off x="9567690" y="3599024"/>
              <a:ext cx="1645920" cy="1645920"/>
            </a:xfrm>
            <a:prstGeom prst="roundRect">
              <a:avLst>
                <a:gd name="adj" fmla="val 10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>
              <a:spLocks/>
            </p:cNvSpPr>
            <p:nvPr/>
          </p:nvSpPr>
          <p:spPr>
            <a:xfrm>
              <a:off x="9659130" y="3690464"/>
              <a:ext cx="1463040" cy="146304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9799064" y="3844713"/>
              <a:ext cx="27432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0732287" y="4735120"/>
              <a:ext cx="274320" cy="2743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stCxn id="45" idx="5"/>
            </p:cNvCxnSpPr>
            <p:nvPr/>
          </p:nvCxnSpPr>
          <p:spPr>
            <a:xfrm>
              <a:off x="10033211" y="4078860"/>
              <a:ext cx="357439" cy="343124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9936224" y="4602090"/>
              <a:ext cx="27432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>
              <a:endCxn id="63" idx="7"/>
            </p:cNvCxnSpPr>
            <p:nvPr/>
          </p:nvCxnSpPr>
          <p:spPr>
            <a:xfrm flipH="1">
              <a:off x="10170371" y="4421984"/>
              <a:ext cx="220279" cy="220279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66" idx="3"/>
            </p:cNvCxnSpPr>
            <p:nvPr/>
          </p:nvCxnSpPr>
          <p:spPr>
            <a:xfrm flipV="1">
              <a:off x="10390650" y="4202611"/>
              <a:ext cx="219373" cy="219373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10569850" y="3968464"/>
              <a:ext cx="274320" cy="274320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endCxn id="47" idx="1"/>
            </p:cNvCxnSpPr>
            <p:nvPr/>
          </p:nvCxnSpPr>
          <p:spPr>
            <a:xfrm>
              <a:off x="10386785" y="4421984"/>
              <a:ext cx="385675" cy="353309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4727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20957" y="5229135"/>
            <a:ext cx="637000" cy="731520"/>
            <a:chOff x="6335907" y="5291653"/>
            <a:chExt cx="637000" cy="731520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6605915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6288647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5971379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346183" y="5291653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91854" y="5229135"/>
            <a:ext cx="529482" cy="731520"/>
            <a:chOff x="291854" y="5229135"/>
            <a:chExt cx="529482" cy="7692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853954" y="5226671"/>
            <a:ext cx="548640" cy="731520"/>
            <a:chOff x="291854" y="5229135"/>
            <a:chExt cx="529482" cy="76923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579433" y="5226671"/>
            <a:ext cx="548640" cy="731520"/>
            <a:chOff x="2579433" y="5226671"/>
            <a:chExt cx="529482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579433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79433" y="5591199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9433" y="5591199"/>
              <a:ext cx="529482" cy="3669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08915" y="5226671"/>
              <a:ext cx="0" cy="36452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304912" y="5226671"/>
            <a:ext cx="550438" cy="731520"/>
            <a:chOff x="3304912" y="5226671"/>
            <a:chExt cx="550438" cy="73152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304912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3304912" y="5226671"/>
              <a:ext cx="0" cy="72905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304912" y="5955727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855350" y="558996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011232" y="5226671"/>
            <a:ext cx="548640" cy="731520"/>
            <a:chOff x="291854" y="5229135"/>
            <a:chExt cx="529482" cy="7692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736710" y="5224207"/>
            <a:ext cx="548640" cy="731520"/>
            <a:chOff x="4736710" y="5224207"/>
            <a:chExt cx="637000" cy="731520"/>
          </a:xfrm>
        </p:grpSpPr>
        <p:cxnSp>
          <p:nvCxnSpPr>
            <p:cNvPr id="44" name="Straight Connector 43"/>
            <p:cNvCxnSpPr/>
            <p:nvPr/>
          </p:nvCxnSpPr>
          <p:spPr>
            <a:xfrm rot="5400000">
              <a:off x="5006718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4372182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4746986" y="5224207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590609" y="3638359"/>
            <a:ext cx="529482" cy="731520"/>
            <a:chOff x="291854" y="5229135"/>
            <a:chExt cx="529482" cy="76923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259280" y="3638359"/>
            <a:ext cx="463021" cy="731520"/>
            <a:chOff x="1865312" y="1083733"/>
            <a:chExt cx="463021" cy="760048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 flipH="1">
            <a:off x="4842440" y="3638359"/>
            <a:ext cx="463021" cy="731520"/>
            <a:chOff x="2017712" y="1236133"/>
            <a:chExt cx="463021" cy="760048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0809" y="1962241"/>
            <a:ext cx="2512923" cy="747214"/>
            <a:chOff x="291854" y="3867241"/>
            <a:chExt cx="2512923" cy="747214"/>
          </a:xfrm>
        </p:grpSpPr>
        <p:grpSp>
          <p:nvGrpSpPr>
            <p:cNvPr id="35" name="Group 34"/>
            <p:cNvGrpSpPr/>
            <p:nvPr/>
          </p:nvGrpSpPr>
          <p:grpSpPr>
            <a:xfrm>
              <a:off x="291854" y="3882935"/>
              <a:ext cx="529482" cy="731520"/>
              <a:chOff x="291854" y="5229135"/>
              <a:chExt cx="529482" cy="769230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960525" y="3882935"/>
              <a:ext cx="463021" cy="731520"/>
              <a:chOff x="1865312" y="1083733"/>
              <a:chExt cx="463021" cy="760048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 flipH="1">
              <a:off x="1543685" y="3882935"/>
              <a:ext cx="463021" cy="731520"/>
              <a:chOff x="2017712" y="1236133"/>
              <a:chExt cx="463021" cy="760048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V="1">
              <a:off x="2164697" y="3867242"/>
              <a:ext cx="287647" cy="73152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381802" y="4598718"/>
              <a:ext cx="421890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452344" y="3867241"/>
              <a:ext cx="352433" cy="73147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504092" y="3653747"/>
            <a:ext cx="585651" cy="717450"/>
            <a:chOff x="5504092" y="3653747"/>
            <a:chExt cx="585651" cy="71745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608974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41103" y="400543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5504092" y="4005437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089743" y="400543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541103" y="365374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54110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627620" y="2335243"/>
            <a:ext cx="529482" cy="731520"/>
            <a:chOff x="291854" y="5229135"/>
            <a:chExt cx="529482" cy="7692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296291" y="2335243"/>
            <a:ext cx="463021" cy="731520"/>
            <a:chOff x="1865312" y="1083733"/>
            <a:chExt cx="463021" cy="760048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 flipH="1">
            <a:off x="4879451" y="2335243"/>
            <a:ext cx="463021" cy="731520"/>
            <a:chOff x="2017712" y="1236133"/>
            <a:chExt cx="463021" cy="760048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541103" y="2350631"/>
            <a:ext cx="585651" cy="717450"/>
            <a:chOff x="5541103" y="2350631"/>
            <a:chExt cx="585651" cy="717450"/>
          </a:xfrm>
        </p:grpSpPr>
        <p:cxnSp>
          <p:nvCxnSpPr>
            <p:cNvPr id="89" name="Straight Connector 88"/>
            <p:cNvCxnSpPr/>
            <p:nvPr/>
          </p:nvCxnSpPr>
          <p:spPr>
            <a:xfrm flipV="1">
              <a:off x="6126754" y="2350631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78114" y="270232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5541103" y="2702321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126754" y="2702321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78114" y="235063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3627620" y="984206"/>
            <a:ext cx="529482" cy="731520"/>
            <a:chOff x="291854" y="5229135"/>
            <a:chExt cx="529482" cy="76923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4296291" y="984206"/>
            <a:ext cx="463021" cy="731520"/>
            <a:chOff x="1865312" y="1083733"/>
            <a:chExt cx="463021" cy="760048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 flipH="1">
            <a:off x="4879451" y="984206"/>
            <a:ext cx="463021" cy="731520"/>
            <a:chOff x="2017712" y="1236133"/>
            <a:chExt cx="463021" cy="760048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541103" y="999594"/>
            <a:ext cx="585651" cy="717450"/>
            <a:chOff x="5541103" y="999594"/>
            <a:chExt cx="585651" cy="71745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5578114" y="135128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541103" y="1351284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126754" y="1351284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578114" y="99959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22534" y="127301"/>
            <a:ext cx="2468880" cy="238246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022534" y="975583"/>
            <a:ext cx="2468880" cy="732838"/>
            <a:chOff x="8022534" y="975583"/>
            <a:chExt cx="2499134" cy="732838"/>
          </a:xfrm>
        </p:grpSpPr>
        <p:grpSp>
          <p:nvGrpSpPr>
            <p:cNvPr id="110" name="Group 109"/>
            <p:cNvGrpSpPr/>
            <p:nvPr/>
          </p:nvGrpSpPr>
          <p:grpSpPr>
            <a:xfrm>
              <a:off x="8022534" y="975583"/>
              <a:ext cx="529482" cy="731520"/>
              <a:chOff x="291854" y="5229135"/>
              <a:chExt cx="529482" cy="76923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8704669" y="975583"/>
              <a:ext cx="463021" cy="731520"/>
              <a:chOff x="1865312" y="1083733"/>
              <a:chExt cx="463021" cy="760048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flipH="1">
              <a:off x="9320343" y="975583"/>
              <a:ext cx="463021" cy="731520"/>
              <a:chOff x="2017712" y="1236133"/>
              <a:chExt cx="463021" cy="760048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9936017" y="990971"/>
              <a:ext cx="585651" cy="717450"/>
              <a:chOff x="5541103" y="999594"/>
              <a:chExt cx="585651" cy="717450"/>
            </a:xfrm>
          </p:grpSpPr>
          <p:cxnSp>
            <p:nvCxnSpPr>
              <p:cNvPr id="121" name="Straight Connector 120"/>
              <p:cNvCxnSpPr/>
              <p:nvPr/>
            </p:nvCxnSpPr>
            <p:spPr>
              <a:xfrm>
                <a:off x="5578114" y="135128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5541103" y="1351284"/>
                <a:ext cx="0" cy="361978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6126754" y="1351284"/>
                <a:ext cx="0" cy="365760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578114" y="99959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9" name="Picture 158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234162" y="4062462"/>
            <a:ext cx="2468880" cy="2382469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8219035" y="4887277"/>
            <a:ext cx="529482" cy="731520"/>
            <a:chOff x="291854" y="5229135"/>
            <a:chExt cx="529482" cy="769230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8887706" y="4887277"/>
            <a:ext cx="463021" cy="731520"/>
            <a:chOff x="1865312" y="1083733"/>
            <a:chExt cx="463021" cy="760048"/>
          </a:xfrm>
        </p:grpSpPr>
        <p:cxnSp>
          <p:nvCxnSpPr>
            <p:cNvPr id="131" name="Straight Connector 130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 flipH="1">
            <a:off x="9470866" y="4887277"/>
            <a:ext cx="463021" cy="731520"/>
            <a:chOff x="2017712" y="1236133"/>
            <a:chExt cx="463021" cy="760048"/>
          </a:xfrm>
        </p:grpSpPr>
        <p:cxnSp>
          <p:nvCxnSpPr>
            <p:cNvPr id="134" name="Straight Connector 133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Straight Connector 136"/>
          <p:cNvCxnSpPr/>
          <p:nvPr/>
        </p:nvCxnSpPr>
        <p:spPr>
          <a:xfrm>
            <a:off x="10169529" y="5254355"/>
            <a:ext cx="548640" cy="2464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10159514" y="5254355"/>
            <a:ext cx="0" cy="361978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10719757" y="5259119"/>
            <a:ext cx="0" cy="365760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0169529" y="4902665"/>
            <a:ext cx="548640" cy="2464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5590184" y="4833510"/>
            <a:ext cx="1828800" cy="1828800"/>
            <a:chOff x="7738890" y="952500"/>
            <a:chExt cx="1828800" cy="1828800"/>
          </a:xfrm>
        </p:grpSpPr>
        <p:sp>
          <p:nvSpPr>
            <p:cNvPr id="161" name="Rounded Rectangle 160"/>
            <p:cNvSpPr>
              <a:spLocks/>
            </p:cNvSpPr>
            <p:nvPr/>
          </p:nvSpPr>
          <p:spPr>
            <a:xfrm>
              <a:off x="7738890" y="952500"/>
              <a:ext cx="1828800" cy="1828800"/>
            </a:xfrm>
            <a:prstGeom prst="roundRect">
              <a:avLst>
                <a:gd name="adj" fmla="val 105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061704" y="1289629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8516130" y="1729740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8994927" y="2180036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2" idx="5"/>
              <a:endCxn id="163" idx="1"/>
            </p:cNvCxnSpPr>
            <p:nvPr/>
          </p:nvCxnSpPr>
          <p:spPr>
            <a:xfrm>
              <a:off x="8295851" y="1523776"/>
              <a:ext cx="260452" cy="24613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63" idx="5"/>
              <a:endCxn id="164" idx="1"/>
            </p:cNvCxnSpPr>
            <p:nvPr/>
          </p:nvCxnSpPr>
          <p:spPr>
            <a:xfrm>
              <a:off x="8750277" y="1963887"/>
              <a:ext cx="284823" cy="25632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8198864" y="2047006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3" idx="3"/>
              <a:endCxn id="167" idx="7"/>
            </p:cNvCxnSpPr>
            <p:nvPr/>
          </p:nvCxnSpPr>
          <p:spPr>
            <a:xfrm flipH="1">
              <a:off x="8433011" y="1963887"/>
              <a:ext cx="123292" cy="1232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63" idx="7"/>
              <a:endCxn id="170" idx="3"/>
            </p:cNvCxnSpPr>
            <p:nvPr/>
          </p:nvCxnSpPr>
          <p:spPr>
            <a:xfrm flipV="1">
              <a:off x="8750277" y="1647527"/>
              <a:ext cx="122386" cy="12238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8832490" y="1413380"/>
              <a:ext cx="274320" cy="274320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757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407732" y="1733507"/>
            <a:ext cx="2103120" cy="2103120"/>
            <a:chOff x="7197923" y="2814444"/>
            <a:chExt cx="2103120" cy="2103120"/>
          </a:xfrm>
        </p:grpSpPr>
        <p:sp>
          <p:nvSpPr>
            <p:cNvPr id="162" name="Oval 161"/>
            <p:cNvSpPr/>
            <p:nvPr/>
          </p:nvSpPr>
          <p:spPr>
            <a:xfrm>
              <a:off x="7197923" y="2814444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7989375" y="3609142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8823273" y="4422231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2" idx="5"/>
              <a:endCxn id="163" idx="1"/>
            </p:cNvCxnSpPr>
            <p:nvPr/>
          </p:nvCxnSpPr>
          <p:spPr>
            <a:xfrm>
              <a:off x="7605726" y="3237238"/>
              <a:ext cx="453617" cy="444444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63" idx="5"/>
              <a:endCxn id="164" idx="1"/>
            </p:cNvCxnSpPr>
            <p:nvPr/>
          </p:nvCxnSpPr>
          <p:spPr>
            <a:xfrm>
              <a:off x="8397178" y="4031936"/>
              <a:ext cx="496063" cy="462835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7436808" y="4182022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3" idx="3"/>
              <a:endCxn id="167" idx="7"/>
            </p:cNvCxnSpPr>
            <p:nvPr/>
          </p:nvCxnSpPr>
          <p:spPr>
            <a:xfrm flipH="1">
              <a:off x="7844611" y="4031936"/>
              <a:ext cx="214732" cy="222625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63" idx="7"/>
              <a:endCxn id="170" idx="3"/>
            </p:cNvCxnSpPr>
            <p:nvPr/>
          </p:nvCxnSpPr>
          <p:spPr>
            <a:xfrm flipV="1">
              <a:off x="8397178" y="3460692"/>
              <a:ext cx="213154" cy="220990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8540364" y="3037898"/>
              <a:ext cx="477770" cy="495333"/>
            </a:xfrm>
            <a:prstGeom prst="ellipse">
              <a:avLst/>
            </a:prstGeom>
            <a:solidFill>
              <a:schemeClr val="bg1"/>
            </a:solidFill>
            <a:ln w="762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20957" y="5229135"/>
            <a:ext cx="637000" cy="731520"/>
            <a:chOff x="6335907" y="5291653"/>
            <a:chExt cx="637000" cy="731520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6605915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6288647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5971379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346183" y="5291653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91854" y="5229135"/>
            <a:ext cx="529482" cy="731520"/>
            <a:chOff x="291854" y="5229135"/>
            <a:chExt cx="529482" cy="7692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853954" y="5226671"/>
            <a:ext cx="548640" cy="731520"/>
            <a:chOff x="291854" y="5229135"/>
            <a:chExt cx="529482" cy="76923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579433" y="5226671"/>
            <a:ext cx="548640" cy="731520"/>
            <a:chOff x="2579433" y="5226671"/>
            <a:chExt cx="529482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579433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79433" y="5591199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9433" y="5591199"/>
              <a:ext cx="529482" cy="3669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08915" y="5226671"/>
              <a:ext cx="0" cy="36452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304912" y="5226671"/>
            <a:ext cx="550438" cy="731520"/>
            <a:chOff x="3304912" y="5226671"/>
            <a:chExt cx="550438" cy="73152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304912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3304912" y="5226671"/>
              <a:ext cx="0" cy="72905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304912" y="5955727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855350" y="558996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011232" y="5226671"/>
            <a:ext cx="548640" cy="731520"/>
            <a:chOff x="291854" y="5229135"/>
            <a:chExt cx="529482" cy="7692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736710" y="5224207"/>
            <a:ext cx="548640" cy="731520"/>
            <a:chOff x="4736710" y="5224207"/>
            <a:chExt cx="637000" cy="731520"/>
          </a:xfrm>
        </p:grpSpPr>
        <p:cxnSp>
          <p:nvCxnSpPr>
            <p:cNvPr id="44" name="Straight Connector 43"/>
            <p:cNvCxnSpPr/>
            <p:nvPr/>
          </p:nvCxnSpPr>
          <p:spPr>
            <a:xfrm rot="5400000">
              <a:off x="5006718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4372182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4746986" y="5224207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590609" y="3638359"/>
            <a:ext cx="529482" cy="731520"/>
            <a:chOff x="291854" y="5229135"/>
            <a:chExt cx="529482" cy="76923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259280" y="3638359"/>
            <a:ext cx="463021" cy="731520"/>
            <a:chOff x="1865312" y="1083733"/>
            <a:chExt cx="463021" cy="760048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 flipH="1">
            <a:off x="4842440" y="3638359"/>
            <a:ext cx="463021" cy="731520"/>
            <a:chOff x="2017712" y="1236133"/>
            <a:chExt cx="463021" cy="760048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0809" y="1962241"/>
            <a:ext cx="2512923" cy="747214"/>
            <a:chOff x="291854" y="3867241"/>
            <a:chExt cx="2512923" cy="747214"/>
          </a:xfrm>
        </p:grpSpPr>
        <p:grpSp>
          <p:nvGrpSpPr>
            <p:cNvPr id="35" name="Group 34"/>
            <p:cNvGrpSpPr/>
            <p:nvPr/>
          </p:nvGrpSpPr>
          <p:grpSpPr>
            <a:xfrm>
              <a:off x="291854" y="3882935"/>
              <a:ext cx="529482" cy="731520"/>
              <a:chOff x="291854" y="5229135"/>
              <a:chExt cx="529482" cy="769230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960525" y="3882935"/>
              <a:ext cx="463021" cy="731520"/>
              <a:chOff x="1865312" y="1083733"/>
              <a:chExt cx="463021" cy="760048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 flipH="1">
              <a:off x="1543685" y="3882935"/>
              <a:ext cx="463021" cy="731520"/>
              <a:chOff x="2017712" y="1236133"/>
              <a:chExt cx="463021" cy="760048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V="1">
              <a:off x="2164697" y="3867242"/>
              <a:ext cx="287647" cy="73152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381802" y="4598718"/>
              <a:ext cx="421890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452344" y="3867241"/>
              <a:ext cx="352433" cy="73147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504092" y="3653747"/>
            <a:ext cx="585651" cy="717450"/>
            <a:chOff x="5504092" y="3653747"/>
            <a:chExt cx="585651" cy="71745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608974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41103" y="400543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5504092" y="4005437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089743" y="400543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541103" y="365374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54110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627620" y="2335243"/>
            <a:ext cx="529482" cy="731520"/>
            <a:chOff x="291854" y="5229135"/>
            <a:chExt cx="529482" cy="7692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296291" y="2335243"/>
            <a:ext cx="463021" cy="731520"/>
            <a:chOff x="1865312" y="1083733"/>
            <a:chExt cx="463021" cy="760048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 flipH="1">
            <a:off x="4879451" y="2335243"/>
            <a:ext cx="463021" cy="731520"/>
            <a:chOff x="2017712" y="1236133"/>
            <a:chExt cx="463021" cy="760048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541103" y="2350631"/>
            <a:ext cx="585651" cy="717450"/>
            <a:chOff x="5541103" y="2350631"/>
            <a:chExt cx="585651" cy="717450"/>
          </a:xfrm>
        </p:grpSpPr>
        <p:cxnSp>
          <p:nvCxnSpPr>
            <p:cNvPr id="89" name="Straight Connector 88"/>
            <p:cNvCxnSpPr/>
            <p:nvPr/>
          </p:nvCxnSpPr>
          <p:spPr>
            <a:xfrm flipV="1">
              <a:off x="6126754" y="2350631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78114" y="270232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5541103" y="2702321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126754" y="2702321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78114" y="235063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3627620" y="984206"/>
            <a:ext cx="529482" cy="731520"/>
            <a:chOff x="291854" y="5229135"/>
            <a:chExt cx="529482" cy="76923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4296291" y="984206"/>
            <a:ext cx="463021" cy="731520"/>
            <a:chOff x="1865312" y="1083733"/>
            <a:chExt cx="463021" cy="760048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 flipH="1">
            <a:off x="4879451" y="984206"/>
            <a:ext cx="463021" cy="731520"/>
            <a:chOff x="2017712" y="1236133"/>
            <a:chExt cx="463021" cy="760048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541103" y="999594"/>
            <a:ext cx="585651" cy="717450"/>
            <a:chOff x="5541103" y="999594"/>
            <a:chExt cx="585651" cy="71745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5578114" y="135128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541103" y="1351284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126754" y="1351284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578114" y="99959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22534" y="127301"/>
            <a:ext cx="2468880" cy="238246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022534" y="975583"/>
            <a:ext cx="2468880" cy="732838"/>
            <a:chOff x="8022534" y="975583"/>
            <a:chExt cx="2499134" cy="732838"/>
          </a:xfrm>
        </p:grpSpPr>
        <p:grpSp>
          <p:nvGrpSpPr>
            <p:cNvPr id="110" name="Group 109"/>
            <p:cNvGrpSpPr/>
            <p:nvPr/>
          </p:nvGrpSpPr>
          <p:grpSpPr>
            <a:xfrm>
              <a:off x="8022534" y="975583"/>
              <a:ext cx="529482" cy="731520"/>
              <a:chOff x="291854" y="5229135"/>
              <a:chExt cx="529482" cy="76923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8704669" y="975583"/>
              <a:ext cx="463021" cy="731520"/>
              <a:chOff x="1865312" y="1083733"/>
              <a:chExt cx="463021" cy="760048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flipH="1">
              <a:off x="9320343" y="975583"/>
              <a:ext cx="463021" cy="731520"/>
              <a:chOff x="2017712" y="1236133"/>
              <a:chExt cx="463021" cy="760048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9936017" y="990971"/>
              <a:ext cx="585651" cy="717450"/>
              <a:chOff x="5541103" y="999594"/>
              <a:chExt cx="585651" cy="717450"/>
            </a:xfrm>
          </p:grpSpPr>
          <p:cxnSp>
            <p:nvCxnSpPr>
              <p:cNvPr id="121" name="Straight Connector 120"/>
              <p:cNvCxnSpPr/>
              <p:nvPr/>
            </p:nvCxnSpPr>
            <p:spPr>
              <a:xfrm>
                <a:off x="5578114" y="135128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5541103" y="1351284"/>
                <a:ext cx="0" cy="361978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6126754" y="1351284"/>
                <a:ext cx="0" cy="365760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578114" y="99959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49" y="4178331"/>
            <a:ext cx="2115495" cy="211549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219035" y="4867277"/>
            <a:ext cx="2500722" cy="737602"/>
            <a:chOff x="8219035" y="4887277"/>
            <a:chExt cx="2500722" cy="737602"/>
          </a:xfrm>
        </p:grpSpPr>
        <p:grpSp>
          <p:nvGrpSpPr>
            <p:cNvPr id="126" name="Group 125"/>
            <p:cNvGrpSpPr/>
            <p:nvPr/>
          </p:nvGrpSpPr>
          <p:grpSpPr>
            <a:xfrm>
              <a:off x="8219035" y="4887277"/>
              <a:ext cx="529482" cy="731520"/>
              <a:chOff x="291854" y="5229135"/>
              <a:chExt cx="529482" cy="769230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8887706" y="4887277"/>
              <a:ext cx="463021" cy="731520"/>
              <a:chOff x="1865312" y="1083733"/>
              <a:chExt cx="463021" cy="760048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 flipH="1">
              <a:off x="9470866" y="4887277"/>
              <a:ext cx="463021" cy="731520"/>
              <a:chOff x="2017712" y="1236133"/>
              <a:chExt cx="463021" cy="760048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Straight Connector 136"/>
            <p:cNvCxnSpPr/>
            <p:nvPr/>
          </p:nvCxnSpPr>
          <p:spPr>
            <a:xfrm>
              <a:off x="10169529" y="5254355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10159514" y="5254355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10719757" y="5259119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10169529" y="4902665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1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3" y="317302"/>
            <a:ext cx="2468880" cy="2382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18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407732" y="1733507"/>
            <a:ext cx="2103120" cy="2103120"/>
            <a:chOff x="7197923" y="2814444"/>
            <a:chExt cx="2103120" cy="2103120"/>
          </a:xfrm>
        </p:grpSpPr>
        <p:sp>
          <p:nvSpPr>
            <p:cNvPr id="162" name="Oval 161"/>
            <p:cNvSpPr/>
            <p:nvPr/>
          </p:nvSpPr>
          <p:spPr>
            <a:xfrm>
              <a:off x="7197923" y="2814444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7989375" y="3609142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8823273" y="4422231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2" idx="5"/>
              <a:endCxn id="163" idx="1"/>
            </p:cNvCxnSpPr>
            <p:nvPr/>
          </p:nvCxnSpPr>
          <p:spPr>
            <a:xfrm>
              <a:off x="7605726" y="3237238"/>
              <a:ext cx="453617" cy="444444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63" idx="5"/>
              <a:endCxn id="164" idx="1"/>
            </p:cNvCxnSpPr>
            <p:nvPr/>
          </p:nvCxnSpPr>
          <p:spPr>
            <a:xfrm>
              <a:off x="8397178" y="4031936"/>
              <a:ext cx="496063" cy="462835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7436808" y="4182022"/>
              <a:ext cx="477770" cy="4953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3" idx="3"/>
              <a:endCxn id="167" idx="7"/>
            </p:cNvCxnSpPr>
            <p:nvPr/>
          </p:nvCxnSpPr>
          <p:spPr>
            <a:xfrm flipH="1">
              <a:off x="7844611" y="4031936"/>
              <a:ext cx="214732" cy="222625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63" idx="7"/>
              <a:endCxn id="170" idx="3"/>
            </p:cNvCxnSpPr>
            <p:nvPr/>
          </p:nvCxnSpPr>
          <p:spPr>
            <a:xfrm flipV="1">
              <a:off x="8397178" y="3460692"/>
              <a:ext cx="213154" cy="220990"/>
            </a:xfrm>
            <a:prstGeom prst="line">
              <a:avLst/>
            </a:prstGeom>
            <a:ln w="1682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8540364" y="3037898"/>
              <a:ext cx="477770" cy="495333"/>
            </a:xfrm>
            <a:prstGeom prst="ellipse">
              <a:avLst/>
            </a:prstGeom>
            <a:solidFill>
              <a:schemeClr val="bg1"/>
            </a:solidFill>
            <a:ln w="762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20957" y="5229135"/>
            <a:ext cx="637000" cy="731520"/>
            <a:chOff x="6335907" y="5291653"/>
            <a:chExt cx="637000" cy="731520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6605915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6288647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5971379" y="5656181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346183" y="5291653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91854" y="5229135"/>
            <a:ext cx="529482" cy="731520"/>
            <a:chOff x="291854" y="5229135"/>
            <a:chExt cx="529482" cy="7692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853954" y="5226671"/>
            <a:ext cx="548640" cy="731520"/>
            <a:chOff x="291854" y="5229135"/>
            <a:chExt cx="529482" cy="76923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579433" y="5226671"/>
            <a:ext cx="548640" cy="731520"/>
            <a:chOff x="2579433" y="5226671"/>
            <a:chExt cx="529482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579433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79433" y="5591199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9433" y="5591199"/>
              <a:ext cx="529482" cy="3669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08915" y="5226671"/>
              <a:ext cx="0" cy="36452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304912" y="5226671"/>
            <a:ext cx="550438" cy="731520"/>
            <a:chOff x="3304912" y="5226671"/>
            <a:chExt cx="550438" cy="73152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304912" y="522667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3304912" y="5226671"/>
              <a:ext cx="0" cy="72905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304912" y="5955727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855350" y="558996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011232" y="5226671"/>
            <a:ext cx="548640" cy="731520"/>
            <a:chOff x="291854" y="5229135"/>
            <a:chExt cx="529482" cy="7692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736710" y="5224207"/>
            <a:ext cx="548640" cy="731520"/>
            <a:chOff x="4736710" y="5224207"/>
            <a:chExt cx="637000" cy="731520"/>
          </a:xfrm>
        </p:grpSpPr>
        <p:cxnSp>
          <p:nvCxnSpPr>
            <p:cNvPr id="44" name="Straight Connector 43"/>
            <p:cNvCxnSpPr/>
            <p:nvPr/>
          </p:nvCxnSpPr>
          <p:spPr>
            <a:xfrm rot="5400000">
              <a:off x="5006718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4372182" y="5588735"/>
              <a:ext cx="73152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4746986" y="5224207"/>
              <a:ext cx="595829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590609" y="3638359"/>
            <a:ext cx="529482" cy="731520"/>
            <a:chOff x="291854" y="5229135"/>
            <a:chExt cx="529482" cy="76923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259280" y="3638359"/>
            <a:ext cx="463021" cy="731520"/>
            <a:chOff x="1865312" y="1083733"/>
            <a:chExt cx="463021" cy="760048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 flipH="1">
            <a:off x="4842440" y="3638359"/>
            <a:ext cx="463021" cy="731520"/>
            <a:chOff x="2017712" y="1236133"/>
            <a:chExt cx="463021" cy="760048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0809" y="1962241"/>
            <a:ext cx="2512923" cy="747214"/>
            <a:chOff x="291854" y="3867241"/>
            <a:chExt cx="2512923" cy="747214"/>
          </a:xfrm>
        </p:grpSpPr>
        <p:grpSp>
          <p:nvGrpSpPr>
            <p:cNvPr id="35" name="Group 34"/>
            <p:cNvGrpSpPr/>
            <p:nvPr/>
          </p:nvGrpSpPr>
          <p:grpSpPr>
            <a:xfrm>
              <a:off x="291854" y="3882935"/>
              <a:ext cx="529482" cy="731520"/>
              <a:chOff x="291854" y="5229135"/>
              <a:chExt cx="529482" cy="769230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960525" y="3882935"/>
              <a:ext cx="463021" cy="731520"/>
              <a:chOff x="1865312" y="1083733"/>
              <a:chExt cx="463021" cy="760048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 flipH="1">
              <a:off x="1543685" y="3882935"/>
              <a:ext cx="463021" cy="731520"/>
              <a:chOff x="2017712" y="1236133"/>
              <a:chExt cx="463021" cy="760048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V="1">
              <a:off x="2164697" y="3867242"/>
              <a:ext cx="287647" cy="73152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381802" y="4598718"/>
              <a:ext cx="421890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452344" y="3867241"/>
              <a:ext cx="352433" cy="73147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504092" y="3653747"/>
            <a:ext cx="585651" cy="717450"/>
            <a:chOff x="5504092" y="3653747"/>
            <a:chExt cx="585651" cy="717450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608974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41103" y="400543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5504092" y="4005437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089743" y="4005437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541103" y="3653747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541103" y="3653747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627620" y="2335243"/>
            <a:ext cx="529482" cy="731520"/>
            <a:chOff x="291854" y="5229135"/>
            <a:chExt cx="529482" cy="7692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296291" y="2335243"/>
            <a:ext cx="463021" cy="731520"/>
            <a:chOff x="1865312" y="1083733"/>
            <a:chExt cx="463021" cy="760048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 flipH="1">
            <a:off x="4879451" y="2335243"/>
            <a:ext cx="463021" cy="731520"/>
            <a:chOff x="2017712" y="1236133"/>
            <a:chExt cx="463021" cy="760048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541103" y="2350631"/>
            <a:ext cx="585651" cy="717450"/>
            <a:chOff x="5541103" y="2350631"/>
            <a:chExt cx="585651" cy="717450"/>
          </a:xfrm>
        </p:grpSpPr>
        <p:cxnSp>
          <p:nvCxnSpPr>
            <p:cNvPr id="89" name="Straight Connector 88"/>
            <p:cNvCxnSpPr/>
            <p:nvPr/>
          </p:nvCxnSpPr>
          <p:spPr>
            <a:xfrm flipV="1">
              <a:off x="6126754" y="2350631"/>
              <a:ext cx="0" cy="18288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78114" y="270232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5541103" y="2702321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126754" y="2702321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78114" y="2350631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3627620" y="984206"/>
            <a:ext cx="529482" cy="731520"/>
            <a:chOff x="291854" y="5229135"/>
            <a:chExt cx="529482" cy="76923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4296291" y="984206"/>
            <a:ext cx="463021" cy="731520"/>
            <a:chOff x="1865312" y="1083733"/>
            <a:chExt cx="463021" cy="760048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 flipH="1">
            <a:off x="4879451" y="984206"/>
            <a:ext cx="463021" cy="731520"/>
            <a:chOff x="2017712" y="1236133"/>
            <a:chExt cx="463021" cy="760048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541103" y="999594"/>
            <a:ext cx="585651" cy="717450"/>
            <a:chOff x="5541103" y="999594"/>
            <a:chExt cx="585651" cy="71745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5578114" y="135128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541103" y="1351284"/>
              <a:ext cx="0" cy="361978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126754" y="1351284"/>
              <a:ext cx="0" cy="36576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578114" y="999594"/>
              <a:ext cx="548640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22534" y="127301"/>
            <a:ext cx="2468880" cy="238246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022534" y="975583"/>
            <a:ext cx="2468880" cy="732838"/>
            <a:chOff x="8022534" y="975583"/>
            <a:chExt cx="2499134" cy="732838"/>
          </a:xfrm>
        </p:grpSpPr>
        <p:grpSp>
          <p:nvGrpSpPr>
            <p:cNvPr id="110" name="Group 109"/>
            <p:cNvGrpSpPr/>
            <p:nvPr/>
          </p:nvGrpSpPr>
          <p:grpSpPr>
            <a:xfrm>
              <a:off x="8022534" y="975583"/>
              <a:ext cx="529482" cy="731520"/>
              <a:chOff x="291854" y="5229135"/>
              <a:chExt cx="529482" cy="76923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8704669" y="975583"/>
              <a:ext cx="463021" cy="731520"/>
              <a:chOff x="1865312" y="1083733"/>
              <a:chExt cx="463021" cy="760048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sq">
                <a:solidFill>
                  <a:srgbClr val="C0000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flipH="1">
              <a:off x="9320343" y="975583"/>
              <a:ext cx="463021" cy="731520"/>
              <a:chOff x="2017712" y="1236133"/>
              <a:chExt cx="463021" cy="760048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sq">
                <a:solidFill>
                  <a:schemeClr val="accent6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9936017" y="990971"/>
              <a:ext cx="585651" cy="717450"/>
              <a:chOff x="5541103" y="999594"/>
              <a:chExt cx="585651" cy="717450"/>
            </a:xfrm>
          </p:grpSpPr>
          <p:cxnSp>
            <p:nvCxnSpPr>
              <p:cNvPr id="121" name="Straight Connector 120"/>
              <p:cNvCxnSpPr/>
              <p:nvPr/>
            </p:nvCxnSpPr>
            <p:spPr>
              <a:xfrm>
                <a:off x="5578114" y="135128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5541103" y="1351284"/>
                <a:ext cx="0" cy="361978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6126754" y="1351284"/>
                <a:ext cx="0" cy="365760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578114" y="999594"/>
                <a:ext cx="548640" cy="2464"/>
              </a:xfrm>
              <a:prstGeom prst="line">
                <a:avLst/>
              </a:prstGeom>
              <a:ln w="95250" cap="sq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/>
          <p:cNvGrpSpPr/>
          <p:nvPr/>
        </p:nvGrpSpPr>
        <p:grpSpPr>
          <a:xfrm>
            <a:off x="8103050" y="3902740"/>
            <a:ext cx="2642934" cy="2642934"/>
            <a:chOff x="8103050" y="3902740"/>
            <a:chExt cx="2642934" cy="2642934"/>
          </a:xfrm>
          <a:solidFill>
            <a:schemeClr val="bg1">
              <a:lumMod val="95000"/>
            </a:schemeClr>
          </a:solidFill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050" y="3902740"/>
              <a:ext cx="2642934" cy="2642934"/>
            </a:xfrm>
            <a:prstGeom prst="rect">
              <a:avLst/>
            </a:prstGeom>
            <a:grpFill/>
          </p:spPr>
        </p:pic>
        <p:grpSp>
          <p:nvGrpSpPr>
            <p:cNvPr id="29" name="Group 28"/>
            <p:cNvGrpSpPr/>
            <p:nvPr/>
          </p:nvGrpSpPr>
          <p:grpSpPr>
            <a:xfrm>
              <a:off x="8215431" y="4855406"/>
              <a:ext cx="2418172" cy="737602"/>
              <a:chOff x="8219035" y="4867277"/>
              <a:chExt cx="2418172" cy="737602"/>
            </a:xfrm>
            <a:grpFill/>
          </p:grpSpPr>
          <p:grpSp>
            <p:nvGrpSpPr>
              <p:cNvPr id="126" name="Group 125"/>
              <p:cNvGrpSpPr/>
              <p:nvPr/>
            </p:nvGrpSpPr>
            <p:grpSpPr>
              <a:xfrm>
                <a:off x="8219035" y="4867277"/>
                <a:ext cx="529482" cy="731520"/>
                <a:chOff x="291854" y="5229135"/>
                <a:chExt cx="529482" cy="769230"/>
              </a:xfrm>
              <a:grpFill/>
            </p:grpSpPr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291854" y="522913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91854" y="561245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291854" y="5995774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8882652" y="4867277"/>
                <a:ext cx="463021" cy="731520"/>
                <a:chOff x="1865312" y="1083733"/>
                <a:chExt cx="463021" cy="760048"/>
              </a:xfrm>
              <a:grpFill/>
            </p:grpSpPr>
            <p:cxnSp>
              <p:nvCxnSpPr>
                <p:cNvPr id="131" name="Straight Connector 130"/>
                <p:cNvCxnSpPr/>
                <p:nvPr/>
              </p:nvCxnSpPr>
              <p:spPr>
                <a:xfrm>
                  <a:off x="1865312" y="10837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1865312" y="14727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/>
              <p:cNvGrpSpPr/>
              <p:nvPr/>
            </p:nvGrpSpPr>
            <p:grpSpPr>
              <a:xfrm flipH="1">
                <a:off x="9479808" y="4867277"/>
                <a:ext cx="463021" cy="731520"/>
                <a:chOff x="2017712" y="1236133"/>
                <a:chExt cx="463021" cy="760048"/>
              </a:xfrm>
              <a:grpFill/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017712" y="12361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017712" y="16251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10076964" y="4882665"/>
                <a:ext cx="560243" cy="722214"/>
                <a:chOff x="10159514" y="4882665"/>
                <a:chExt cx="560243" cy="722214"/>
              </a:xfrm>
              <a:grpFill/>
            </p:grpSpPr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0169529" y="523435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V="1">
                  <a:off x="10159514" y="5234355"/>
                  <a:ext cx="0" cy="361978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10719757" y="5239119"/>
                  <a:ext cx="0" cy="365760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10169529" y="488266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41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3" y="317302"/>
            <a:ext cx="2468880" cy="23824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/>
          <p:cNvGrpSpPr/>
          <p:nvPr/>
        </p:nvGrpSpPr>
        <p:grpSpPr>
          <a:xfrm>
            <a:off x="8059395" y="1130827"/>
            <a:ext cx="2642934" cy="2642934"/>
            <a:chOff x="298092" y="2644781"/>
            <a:chExt cx="2642934" cy="2642934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092" y="2644781"/>
              <a:ext cx="2642934" cy="26429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grpSp>
          <p:nvGrpSpPr>
            <p:cNvPr id="145" name="Group 144"/>
            <p:cNvGrpSpPr/>
            <p:nvPr/>
          </p:nvGrpSpPr>
          <p:grpSpPr>
            <a:xfrm>
              <a:off x="410473" y="3597447"/>
              <a:ext cx="529482" cy="731520"/>
              <a:chOff x="291854" y="5229135"/>
              <a:chExt cx="529482" cy="769230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157" name="Straight Connector 156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grpFill/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grpFill/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grpFill/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1074090" y="3597447"/>
              <a:ext cx="463021" cy="731520"/>
              <a:chOff x="1865312" y="1083733"/>
              <a:chExt cx="463021" cy="760048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155" name="Straight Connector 154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grpFill/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grpFill/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flipH="1">
              <a:off x="1671246" y="3597447"/>
              <a:ext cx="463021" cy="731520"/>
              <a:chOff x="2017712" y="1236133"/>
              <a:chExt cx="463021" cy="760048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153" name="Straight Connector 152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2268402" y="3612835"/>
              <a:ext cx="560243" cy="722214"/>
              <a:chOff x="10159514" y="4882665"/>
              <a:chExt cx="560243" cy="722214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149" name="Straight Connector 148"/>
              <p:cNvCxnSpPr/>
              <p:nvPr/>
            </p:nvCxnSpPr>
            <p:spPr>
              <a:xfrm>
                <a:off x="10169529" y="5234355"/>
                <a:ext cx="548640" cy="2464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10159514" y="5234355"/>
                <a:ext cx="0" cy="361978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10719757" y="5239119"/>
                <a:ext cx="0" cy="365760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0169529" y="4882665"/>
                <a:ext cx="548640" cy="2464"/>
              </a:xfrm>
              <a:prstGeom prst="line">
                <a:avLst/>
              </a:prstGeom>
              <a:grpFill/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045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03-Blacko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210" t="5506" r="1937" b="1235"/>
          <a:stretch/>
        </p:blipFill>
        <p:spPr>
          <a:xfrm>
            <a:off x="657569" y="803360"/>
            <a:ext cx="4021205" cy="4882283"/>
          </a:xfrm>
          <a:prstGeom prst="rect">
            <a:avLst/>
          </a:prstGeom>
        </p:spPr>
      </p:pic>
      <p:pic>
        <p:nvPicPr>
          <p:cNvPr id="5" name="gcam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5959" y="799289"/>
            <a:ext cx="5373400" cy="4882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2543" r="47377"/>
          <a:stretch/>
        </p:blipFill>
        <p:spPr>
          <a:xfrm>
            <a:off x="3378353" y="799288"/>
            <a:ext cx="4298027" cy="4882283"/>
          </a:xfrm>
          <a:prstGeom prst="parallelogram">
            <a:avLst>
              <a:gd name="adj" fmla="val 20931"/>
            </a:avLst>
          </a:prstGeom>
        </p:spPr>
      </p:pic>
    </p:spTree>
    <p:extLst>
      <p:ext uri="{BB962C8B-B14F-4D97-AF65-F5344CB8AC3E}">
        <p14:creationId xmlns:p14="http://schemas.microsoft.com/office/powerpoint/2010/main" val="11034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475754" y="3200718"/>
            <a:ext cx="2642934" cy="2642934"/>
            <a:chOff x="8103050" y="3902740"/>
            <a:chExt cx="2642934" cy="2642934"/>
          </a:xfrm>
          <a:solidFill>
            <a:schemeClr val="bg1">
              <a:lumMod val="95000"/>
            </a:schemeClr>
          </a:solidFill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050" y="3902740"/>
              <a:ext cx="2642934" cy="2642934"/>
            </a:xfrm>
            <a:prstGeom prst="rect">
              <a:avLst/>
            </a:prstGeom>
            <a:grpFill/>
          </p:spPr>
        </p:pic>
        <p:grpSp>
          <p:nvGrpSpPr>
            <p:cNvPr id="6" name="Group 5"/>
            <p:cNvGrpSpPr/>
            <p:nvPr/>
          </p:nvGrpSpPr>
          <p:grpSpPr>
            <a:xfrm>
              <a:off x="8215431" y="4855406"/>
              <a:ext cx="2418172" cy="737602"/>
              <a:chOff x="8219035" y="4867277"/>
              <a:chExt cx="2418172" cy="737602"/>
            </a:xfrm>
            <a:grpFill/>
          </p:grpSpPr>
          <p:grpSp>
            <p:nvGrpSpPr>
              <p:cNvPr id="7" name="Group 6"/>
              <p:cNvGrpSpPr/>
              <p:nvPr/>
            </p:nvGrpSpPr>
            <p:grpSpPr>
              <a:xfrm>
                <a:off x="8219035" y="4867277"/>
                <a:ext cx="529482" cy="731520"/>
                <a:chOff x="291854" y="5229135"/>
                <a:chExt cx="529482" cy="769230"/>
              </a:xfrm>
              <a:grpFill/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1854" y="522913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91854" y="5612455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91854" y="5995774"/>
                  <a:ext cx="529482" cy="2591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8882652" y="4867277"/>
                <a:ext cx="463021" cy="731520"/>
                <a:chOff x="1865312" y="1083733"/>
                <a:chExt cx="463021" cy="760048"/>
              </a:xfrm>
              <a:grpFill/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65312" y="10837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1865312" y="14727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 flipH="1">
                <a:off x="9479808" y="4867277"/>
                <a:ext cx="463021" cy="731520"/>
                <a:chOff x="2017712" y="1236133"/>
                <a:chExt cx="463021" cy="760048"/>
              </a:xfrm>
              <a:grpFill/>
            </p:grpSpPr>
            <p:cxnSp>
              <p:nvCxnSpPr>
                <p:cNvPr id="15" name="Straight Connector 14"/>
                <p:cNvCxnSpPr/>
                <p:nvPr/>
              </p:nvCxnSpPr>
              <p:spPr>
                <a:xfrm>
                  <a:off x="2017712" y="1236133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2017712" y="1625116"/>
                  <a:ext cx="463021" cy="371065"/>
                </a:xfrm>
                <a:prstGeom prst="line">
                  <a:avLst/>
                </a:prstGeom>
                <a:grpFill/>
                <a:ln w="95250" cap="rnd">
                  <a:solidFill>
                    <a:schemeClr val="accent6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0076964" y="4882665"/>
                <a:ext cx="560243" cy="722214"/>
                <a:chOff x="10159514" y="4882665"/>
                <a:chExt cx="560243" cy="722214"/>
              </a:xfrm>
              <a:grpFill/>
            </p:grpSpPr>
            <p:cxnSp>
              <p:nvCxnSpPr>
                <p:cNvPr id="11" name="Straight Connector 10"/>
                <p:cNvCxnSpPr/>
                <p:nvPr/>
              </p:nvCxnSpPr>
              <p:spPr>
                <a:xfrm>
                  <a:off x="10169529" y="523435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10159514" y="5234355"/>
                  <a:ext cx="0" cy="361978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10719757" y="5239119"/>
                  <a:ext cx="0" cy="365760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0169529" y="4882665"/>
                  <a:ext cx="548640" cy="2464"/>
                </a:xfrm>
                <a:prstGeom prst="line">
                  <a:avLst/>
                </a:prstGeom>
                <a:grpFill/>
                <a:ln w="9525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73" y="3390951"/>
            <a:ext cx="2642934" cy="2642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24" name="Group 23"/>
          <p:cNvGrpSpPr/>
          <p:nvPr/>
        </p:nvGrpSpPr>
        <p:grpSpPr>
          <a:xfrm>
            <a:off x="2616754" y="4343617"/>
            <a:ext cx="529482" cy="731520"/>
            <a:chOff x="291854" y="5229135"/>
            <a:chExt cx="529482" cy="769230"/>
          </a:xfrm>
          <a:solidFill>
            <a:schemeClr val="bg1">
              <a:lumMod val="95000"/>
            </a:schemeClr>
          </a:solidFill>
        </p:grpSpPr>
        <p:cxnSp>
          <p:nvCxnSpPr>
            <p:cNvPr id="36" name="Straight Connector 35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grpFill/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grpFill/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grpFill/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280371" y="4343617"/>
            <a:ext cx="463021" cy="731520"/>
            <a:chOff x="1865312" y="1083733"/>
            <a:chExt cx="463021" cy="760048"/>
          </a:xfrm>
          <a:solidFill>
            <a:schemeClr val="bg1">
              <a:lumMod val="95000"/>
            </a:schemeClr>
          </a:solidFill>
        </p:grpSpPr>
        <p:cxnSp>
          <p:nvCxnSpPr>
            <p:cNvPr id="34" name="Straight Connector 33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grpFill/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grpFill/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 flipH="1">
            <a:off x="3877527" y="4343617"/>
            <a:ext cx="463021" cy="731520"/>
            <a:chOff x="2017712" y="1236133"/>
            <a:chExt cx="463021" cy="760048"/>
          </a:xfrm>
          <a:solidFill>
            <a:schemeClr val="bg1">
              <a:lumMod val="95000"/>
            </a:schemeClr>
          </a:solidFill>
        </p:grpSpPr>
        <p:cxnSp>
          <p:nvCxnSpPr>
            <p:cNvPr id="32" name="Straight Connector 31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474683" y="4359005"/>
            <a:ext cx="560243" cy="722214"/>
            <a:chOff x="10159514" y="4882665"/>
            <a:chExt cx="560243" cy="722214"/>
          </a:xfrm>
          <a:solidFill>
            <a:schemeClr val="bg1">
              <a:lumMod val="95000"/>
            </a:schemeClr>
          </a:solidFill>
        </p:grpSpPr>
        <p:cxnSp>
          <p:nvCxnSpPr>
            <p:cNvPr id="28" name="Straight Connector 27"/>
            <p:cNvCxnSpPr/>
            <p:nvPr/>
          </p:nvCxnSpPr>
          <p:spPr>
            <a:xfrm>
              <a:off x="10169529" y="5234355"/>
              <a:ext cx="548640" cy="2464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0159514" y="5234355"/>
              <a:ext cx="0" cy="361978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0719757" y="5239119"/>
              <a:ext cx="0" cy="365760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0169529" y="4882665"/>
              <a:ext cx="548640" cy="2464"/>
            </a:xfrm>
            <a:prstGeom prst="line">
              <a:avLst/>
            </a:prstGeom>
            <a:grpFill/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1898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203133" y="1092692"/>
            <a:ext cx="529482" cy="769230"/>
            <a:chOff x="1066800" y="1083733"/>
            <a:chExt cx="529482" cy="76923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66800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3070772" y="1083733"/>
            <a:ext cx="591957" cy="775598"/>
            <a:chOff x="3070772" y="1083733"/>
            <a:chExt cx="591957" cy="775598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082445" y="1083733"/>
              <a:ext cx="580284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082445" y="1850372"/>
              <a:ext cx="564365" cy="895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662729" y="1083733"/>
              <a:ext cx="0" cy="76663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3070772" y="1467052"/>
              <a:ext cx="0" cy="380185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900082" y="1092692"/>
            <a:ext cx="463021" cy="760048"/>
            <a:chOff x="1865312" y="1083733"/>
            <a:chExt cx="463021" cy="760048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 flipH="1">
            <a:off x="2476120" y="1092692"/>
            <a:ext cx="463021" cy="760048"/>
            <a:chOff x="2017712" y="1236133"/>
            <a:chExt cx="463021" cy="760048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1812427" y="2265885"/>
            <a:ext cx="1207543" cy="1164727"/>
            <a:chOff x="7580798" y="2004336"/>
            <a:chExt cx="1207543" cy="1164727"/>
          </a:xfrm>
        </p:grpSpPr>
        <p:sp>
          <p:nvSpPr>
            <p:cNvPr id="47" name="Oval 46"/>
            <p:cNvSpPr/>
            <p:nvPr/>
          </p:nvSpPr>
          <p:spPr>
            <a:xfrm>
              <a:off x="7580798" y="2004336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8035224" y="2444447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514021" y="2894743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7" idx="5"/>
              <a:endCxn id="48" idx="1"/>
            </p:cNvCxnSpPr>
            <p:nvPr/>
          </p:nvCxnSpPr>
          <p:spPr>
            <a:xfrm>
              <a:off x="7814945" y="2238483"/>
              <a:ext cx="260452" cy="246137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8" idx="5"/>
              <a:endCxn id="49" idx="1"/>
            </p:cNvCxnSpPr>
            <p:nvPr/>
          </p:nvCxnSpPr>
          <p:spPr>
            <a:xfrm>
              <a:off x="8269371" y="2678594"/>
              <a:ext cx="284823" cy="25632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7717958" y="2761713"/>
              <a:ext cx="274320" cy="2743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48" idx="3"/>
              <a:endCxn id="52" idx="7"/>
            </p:cNvCxnSpPr>
            <p:nvPr/>
          </p:nvCxnSpPr>
          <p:spPr>
            <a:xfrm flipH="1">
              <a:off x="7952105" y="2678594"/>
              <a:ext cx="123292" cy="123292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8" idx="7"/>
              <a:endCxn id="55" idx="3"/>
            </p:cNvCxnSpPr>
            <p:nvPr/>
          </p:nvCxnSpPr>
          <p:spPr>
            <a:xfrm flipV="1">
              <a:off x="8269371" y="2362234"/>
              <a:ext cx="122386" cy="12238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8351584" y="2128087"/>
              <a:ext cx="274320" cy="274320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191460" y="2473889"/>
            <a:ext cx="529482" cy="769230"/>
            <a:chOff x="1066800" y="1083733"/>
            <a:chExt cx="529482" cy="76923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066800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147983" y="2464930"/>
            <a:ext cx="591957" cy="775598"/>
            <a:chOff x="3059099" y="2464930"/>
            <a:chExt cx="591957" cy="775598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3070772" y="2464930"/>
              <a:ext cx="580284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070772" y="2839798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070772" y="3231569"/>
              <a:ext cx="564365" cy="895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3651056" y="2464930"/>
              <a:ext cx="0" cy="76663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3059099" y="2848249"/>
              <a:ext cx="0" cy="380185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/>
          <p:cNvCxnSpPr/>
          <p:nvPr/>
        </p:nvCxnSpPr>
        <p:spPr>
          <a:xfrm>
            <a:off x="3831435" y="1109626"/>
            <a:ext cx="548640" cy="2591"/>
          </a:xfrm>
          <a:prstGeom prst="line">
            <a:avLst/>
          </a:prstGeom>
          <a:ln w="9525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 rot="5400000">
            <a:off x="3939046" y="1165020"/>
            <a:ext cx="182880" cy="365760"/>
            <a:chOff x="3070772" y="1083733"/>
            <a:chExt cx="591957" cy="775598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3082445" y="1083733"/>
              <a:ext cx="580284" cy="0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082445" y="1850372"/>
              <a:ext cx="564365" cy="8959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662729" y="1083733"/>
              <a:ext cx="0" cy="766639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3070772" y="1467052"/>
              <a:ext cx="0" cy="380185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rot="5400000" flipH="1">
            <a:off x="3991097" y="1435109"/>
            <a:ext cx="246888" cy="548640"/>
            <a:chOff x="3070772" y="907080"/>
            <a:chExt cx="591958" cy="952251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082445" y="1850372"/>
              <a:ext cx="564365" cy="8959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3662730" y="907080"/>
              <a:ext cx="0" cy="952251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3070772" y="1467052"/>
              <a:ext cx="0" cy="380185"/>
            </a:xfrm>
            <a:prstGeom prst="line">
              <a:avLst/>
            </a:prstGeom>
            <a:ln w="952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/>
          <p:cNvCxnSpPr/>
          <p:nvPr/>
        </p:nvCxnSpPr>
        <p:spPr>
          <a:xfrm flipV="1">
            <a:off x="4526328" y="1075281"/>
            <a:ext cx="0" cy="766639"/>
          </a:xfrm>
          <a:prstGeom prst="line">
            <a:avLst/>
          </a:prstGeom>
          <a:ln w="9525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555976" y="1005387"/>
            <a:ext cx="3868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EMERGENT DYNAMICS, </a:t>
            </a:r>
          </a:p>
          <a:p>
            <a:r>
              <a:rPr lang="en-US" dirty="0" smtClean="0"/>
              <a:t>CONTROLS AND</a:t>
            </a:r>
          </a:p>
          <a:p>
            <a:r>
              <a:rPr lang="en-US" dirty="0" smtClean="0"/>
              <a:t>ANALYTICS LAB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3475199" y="4491733"/>
            <a:ext cx="529482" cy="769230"/>
            <a:chOff x="1066800" y="1083733"/>
            <a:chExt cx="529482" cy="769230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066800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304741" y="4487007"/>
            <a:ext cx="591957" cy="770872"/>
            <a:chOff x="3070772" y="1079500"/>
            <a:chExt cx="591957" cy="770872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3082445" y="1079500"/>
              <a:ext cx="580284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3662729" y="1083733"/>
              <a:ext cx="0" cy="76663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3070772" y="1080112"/>
              <a:ext cx="11673" cy="76712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4134051" y="4491733"/>
            <a:ext cx="463021" cy="760048"/>
            <a:chOff x="1865312" y="1083733"/>
            <a:chExt cx="463021" cy="760048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 flipH="1">
            <a:off x="4710089" y="4491733"/>
            <a:ext cx="463021" cy="760048"/>
            <a:chOff x="2017712" y="1236133"/>
            <a:chExt cx="463021" cy="760048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/>
          <p:cNvSpPr txBox="1"/>
          <p:nvPr/>
        </p:nvSpPr>
        <p:spPr>
          <a:xfrm>
            <a:off x="5984999" y="4349810"/>
            <a:ext cx="3868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   MERGENT    YNAMICS </a:t>
            </a:r>
          </a:p>
          <a:p>
            <a:r>
              <a:rPr lang="en-US" sz="2000" b="1" dirty="0" smtClean="0"/>
              <a:t>   ONTROLS AND</a:t>
            </a:r>
          </a:p>
          <a:p>
            <a:r>
              <a:rPr lang="en-US" sz="2000" b="1" dirty="0" smtClean="0"/>
              <a:t>   NALYTICS LAB</a:t>
            </a:r>
            <a:endParaRPr lang="en-US" sz="2000" b="1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6085481" y="4485995"/>
            <a:ext cx="137160" cy="146304"/>
            <a:chOff x="1066800" y="1083733"/>
            <a:chExt cx="529482" cy="769230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7397391" y="4479153"/>
            <a:ext cx="109728" cy="146303"/>
            <a:chOff x="1865312" y="1083736"/>
            <a:chExt cx="463021" cy="760045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 flipH="1">
            <a:off x="6095644" y="4784489"/>
            <a:ext cx="109728" cy="146303"/>
            <a:chOff x="1865312" y="1083736"/>
            <a:chExt cx="463021" cy="760045"/>
          </a:xfrm>
        </p:grpSpPr>
        <p:cxnSp>
          <p:nvCxnSpPr>
            <p:cNvPr id="132" name="Straight Connector 131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6076594" y="5089657"/>
            <a:ext cx="128016" cy="146304"/>
            <a:chOff x="3070772" y="1083733"/>
            <a:chExt cx="591957" cy="775598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082445" y="1083733"/>
              <a:ext cx="580284" cy="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3082445" y="1850372"/>
              <a:ext cx="564365" cy="8959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3662729" y="1083733"/>
              <a:ext cx="0" cy="766639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3070772" y="1467052"/>
              <a:ext cx="0" cy="38018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7947377" y="2531886"/>
            <a:ext cx="137160" cy="146304"/>
            <a:chOff x="1066800" y="1083733"/>
            <a:chExt cx="529482" cy="769230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8143851" y="2531885"/>
            <a:ext cx="146304" cy="146305"/>
            <a:chOff x="4744901" y="5799423"/>
            <a:chExt cx="146304" cy="140638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4749472" y="5798329"/>
              <a:ext cx="137161" cy="146304"/>
              <a:chOff x="1066800" y="1083733"/>
              <a:chExt cx="529484" cy="769230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066802" y="1458608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/>
            <p:cNvCxnSpPr/>
            <p:nvPr/>
          </p:nvCxnSpPr>
          <p:spPr>
            <a:xfrm>
              <a:off x="4748075" y="5799423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8349467" y="2531886"/>
            <a:ext cx="137160" cy="146304"/>
            <a:chOff x="1066800" y="1083733"/>
            <a:chExt cx="529482" cy="769230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545940" y="2531886"/>
            <a:ext cx="138748" cy="146304"/>
            <a:chOff x="5152747" y="5793757"/>
            <a:chExt cx="138748" cy="146304"/>
          </a:xfrm>
        </p:grpSpPr>
        <p:grpSp>
          <p:nvGrpSpPr>
            <p:cNvPr id="140" name="Group 139"/>
            <p:cNvGrpSpPr/>
            <p:nvPr/>
          </p:nvGrpSpPr>
          <p:grpSpPr>
            <a:xfrm>
              <a:off x="5152747" y="5793757"/>
              <a:ext cx="137160" cy="146304"/>
              <a:chOff x="1066800" y="1083733"/>
              <a:chExt cx="529482" cy="769230"/>
            </a:xfrm>
          </p:grpSpPr>
          <p:cxnSp>
            <p:nvCxnSpPr>
              <p:cNvPr id="141" name="Straight Connector 140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1066800" y="1475299"/>
                <a:ext cx="529482" cy="37766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Straight Connector 143"/>
            <p:cNvCxnSpPr/>
            <p:nvPr/>
          </p:nvCxnSpPr>
          <p:spPr>
            <a:xfrm>
              <a:off x="5291495" y="5799652"/>
              <a:ext cx="0" cy="6858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8744001" y="2531886"/>
            <a:ext cx="137160" cy="146304"/>
            <a:chOff x="5337571" y="5793327"/>
            <a:chExt cx="137160" cy="146304"/>
          </a:xfrm>
        </p:grpSpPr>
        <p:grpSp>
          <p:nvGrpSpPr>
            <p:cNvPr id="145" name="Group 144"/>
            <p:cNvGrpSpPr/>
            <p:nvPr/>
          </p:nvGrpSpPr>
          <p:grpSpPr>
            <a:xfrm>
              <a:off x="5337571" y="5793327"/>
              <a:ext cx="137160" cy="146304"/>
              <a:chOff x="1066800" y="1083733"/>
              <a:chExt cx="529482" cy="769230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1451813" y="1477560"/>
                <a:ext cx="144469" cy="33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Connector 148"/>
            <p:cNvCxnSpPr/>
            <p:nvPr/>
          </p:nvCxnSpPr>
          <p:spPr>
            <a:xfrm>
              <a:off x="5337571" y="5799916"/>
              <a:ext cx="0" cy="13922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474731" y="5868231"/>
              <a:ext cx="0" cy="6773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8940474" y="2531886"/>
            <a:ext cx="137160" cy="146304"/>
            <a:chOff x="1066800" y="1083733"/>
            <a:chExt cx="529482" cy="769230"/>
          </a:xfrm>
        </p:grpSpPr>
        <p:cxnSp>
          <p:nvCxnSpPr>
            <p:cNvPr id="152" name="Straight Connector 151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9136947" y="2531886"/>
            <a:ext cx="132012" cy="146304"/>
            <a:chOff x="5717126" y="5799423"/>
            <a:chExt cx="132012" cy="137654"/>
          </a:xfrm>
        </p:grpSpPr>
        <p:grpSp>
          <p:nvGrpSpPr>
            <p:cNvPr id="155" name="Group 154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Connector 158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9328272" y="2529588"/>
            <a:ext cx="137160" cy="148602"/>
            <a:chOff x="1066800" y="1117129"/>
            <a:chExt cx="529482" cy="781314"/>
          </a:xfrm>
        </p:grpSpPr>
        <p:cxnSp>
          <p:nvCxnSpPr>
            <p:cNvPr id="161" name="Straight Connector 160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9673088" y="2531887"/>
            <a:ext cx="109728" cy="146303"/>
            <a:chOff x="1865312" y="1083736"/>
            <a:chExt cx="463021" cy="760045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9850019" y="2531886"/>
            <a:ext cx="118440" cy="146304"/>
            <a:chOff x="6421574" y="5786195"/>
            <a:chExt cx="104444" cy="155862"/>
          </a:xfrm>
        </p:grpSpPr>
        <p:cxnSp>
          <p:nvCxnSpPr>
            <p:cNvPr id="168" name="Straight Connector 167"/>
            <p:cNvCxnSpPr/>
            <p:nvPr/>
          </p:nvCxnSpPr>
          <p:spPr>
            <a:xfrm>
              <a:off x="6526018" y="5786195"/>
              <a:ext cx="0" cy="155369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6429611" y="5788209"/>
              <a:ext cx="1" cy="82147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6421574" y="5941564"/>
              <a:ext cx="90055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6437945" y="5870356"/>
              <a:ext cx="7973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0234877" y="2531886"/>
            <a:ext cx="132012" cy="146304"/>
            <a:chOff x="6584275" y="5811628"/>
            <a:chExt cx="132012" cy="146304"/>
          </a:xfrm>
        </p:grpSpPr>
        <p:grpSp>
          <p:nvGrpSpPr>
            <p:cNvPr id="172" name="Group 171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173" name="Group 17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4" name="Straight Connector 173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Straight Connector 176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0434092" y="2531885"/>
            <a:ext cx="146304" cy="146305"/>
            <a:chOff x="4744901" y="5799423"/>
            <a:chExt cx="146304" cy="140638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4749472" y="5798329"/>
              <a:ext cx="137161" cy="146304"/>
              <a:chOff x="1066800" y="1083733"/>
              <a:chExt cx="529484" cy="769230"/>
            </a:xfrm>
          </p:grpSpPr>
          <p:cxnSp>
            <p:nvCxnSpPr>
              <p:cNvPr id="181" name="Straight Connector 180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066802" y="1458608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0" name="Straight Connector 179"/>
            <p:cNvCxnSpPr/>
            <p:nvPr/>
          </p:nvCxnSpPr>
          <p:spPr>
            <a:xfrm>
              <a:off x="4748075" y="5799423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4" name="Straight Connector 183"/>
          <p:cNvCxnSpPr/>
          <p:nvPr/>
        </p:nvCxnSpPr>
        <p:spPr>
          <a:xfrm rot="5400000">
            <a:off x="10576502" y="2606600"/>
            <a:ext cx="142687" cy="493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 rot="16200000">
            <a:off x="10692435" y="2554746"/>
            <a:ext cx="146304" cy="100584"/>
            <a:chOff x="5717126" y="5799423"/>
            <a:chExt cx="132012" cy="137654"/>
          </a:xfrm>
        </p:grpSpPr>
        <p:grpSp>
          <p:nvGrpSpPr>
            <p:cNvPr id="186" name="Group 185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88" name="Straight Connector 187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7" name="Straight Connector 186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0883080" y="2531886"/>
            <a:ext cx="109728" cy="146304"/>
            <a:chOff x="7212348" y="5804772"/>
            <a:chExt cx="138976" cy="146304"/>
          </a:xfrm>
        </p:grpSpPr>
        <p:grpSp>
          <p:nvGrpSpPr>
            <p:cNvPr id="190" name="Group 189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Straight Connector 193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/>
          <p:cNvGrpSpPr/>
          <p:nvPr/>
        </p:nvGrpSpPr>
        <p:grpSpPr>
          <a:xfrm flipH="1">
            <a:off x="7947377" y="2809565"/>
            <a:ext cx="109728" cy="146303"/>
            <a:chOff x="1865312" y="1083736"/>
            <a:chExt cx="463021" cy="760045"/>
          </a:xfrm>
        </p:grpSpPr>
        <p:cxnSp>
          <p:nvCxnSpPr>
            <p:cNvPr id="197" name="Straight Connector 196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123764" y="2809564"/>
            <a:ext cx="102379" cy="146304"/>
            <a:chOff x="4714541" y="6078164"/>
            <a:chExt cx="102379" cy="146304"/>
          </a:xfrm>
        </p:grpSpPr>
        <p:grpSp>
          <p:nvGrpSpPr>
            <p:cNvPr id="199" name="Group 198"/>
            <p:cNvGrpSpPr/>
            <p:nvPr/>
          </p:nvGrpSpPr>
          <p:grpSpPr>
            <a:xfrm rot="16200000">
              <a:off x="4691681" y="6101024"/>
              <a:ext cx="146304" cy="100584"/>
              <a:chOff x="5717126" y="5799423"/>
              <a:chExt cx="132012" cy="137654"/>
            </a:xfrm>
          </p:grpSpPr>
          <p:grpSp>
            <p:nvGrpSpPr>
              <p:cNvPr id="200" name="Group 199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202" name="Straight Connector 201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1" name="Straight Connector 200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Straight Connector 203"/>
            <p:cNvCxnSpPr/>
            <p:nvPr/>
          </p:nvCxnSpPr>
          <p:spPr>
            <a:xfrm rot="16200000">
              <a:off x="4748964" y="6155967"/>
              <a:ext cx="135551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/>
          <p:cNvGrpSpPr/>
          <p:nvPr/>
        </p:nvGrpSpPr>
        <p:grpSpPr>
          <a:xfrm>
            <a:off x="8292802" y="2809564"/>
            <a:ext cx="132012" cy="146304"/>
            <a:chOff x="5717126" y="5799423"/>
            <a:chExt cx="132012" cy="137654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08" name="Straight Connector 207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" name="Straight Connector 206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/>
        </p:nvGrpSpPr>
        <p:grpSpPr>
          <a:xfrm>
            <a:off x="8491473" y="2807266"/>
            <a:ext cx="137160" cy="148602"/>
            <a:chOff x="1066800" y="1117129"/>
            <a:chExt cx="529482" cy="781314"/>
          </a:xfrm>
        </p:grpSpPr>
        <p:cxnSp>
          <p:nvCxnSpPr>
            <p:cNvPr id="211" name="Straight Connector 210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8678360" y="2809564"/>
            <a:ext cx="138748" cy="146304"/>
            <a:chOff x="5152747" y="5793757"/>
            <a:chExt cx="138748" cy="146304"/>
          </a:xfrm>
        </p:grpSpPr>
        <p:grpSp>
          <p:nvGrpSpPr>
            <p:cNvPr id="214" name="Group 213"/>
            <p:cNvGrpSpPr/>
            <p:nvPr/>
          </p:nvGrpSpPr>
          <p:grpSpPr>
            <a:xfrm>
              <a:off x="5152747" y="5793757"/>
              <a:ext cx="137160" cy="146304"/>
              <a:chOff x="1066800" y="1083733"/>
              <a:chExt cx="529482" cy="769230"/>
            </a:xfrm>
          </p:grpSpPr>
          <p:cxnSp>
            <p:nvCxnSpPr>
              <p:cNvPr id="216" name="Straight Connector 215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1066800" y="1475299"/>
                <a:ext cx="529482" cy="37766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5" name="Straight Connector 214"/>
            <p:cNvCxnSpPr/>
            <p:nvPr/>
          </p:nvCxnSpPr>
          <p:spPr>
            <a:xfrm>
              <a:off x="5291495" y="5799652"/>
              <a:ext cx="0" cy="6858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/>
          <p:cNvGrpSpPr/>
          <p:nvPr/>
        </p:nvGrpSpPr>
        <p:grpSpPr>
          <a:xfrm>
            <a:off x="8883767" y="2809564"/>
            <a:ext cx="102379" cy="146304"/>
            <a:chOff x="4714541" y="6078164"/>
            <a:chExt cx="102379" cy="146304"/>
          </a:xfrm>
        </p:grpSpPr>
        <p:grpSp>
          <p:nvGrpSpPr>
            <p:cNvPr id="220" name="Group 219"/>
            <p:cNvGrpSpPr/>
            <p:nvPr/>
          </p:nvGrpSpPr>
          <p:grpSpPr>
            <a:xfrm rot="16200000">
              <a:off x="4691681" y="6101024"/>
              <a:ext cx="146304" cy="100584"/>
              <a:chOff x="5717126" y="5799423"/>
              <a:chExt cx="132012" cy="137654"/>
            </a:xfrm>
          </p:grpSpPr>
          <p:grpSp>
            <p:nvGrpSpPr>
              <p:cNvPr id="222" name="Group 221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3" name="Straight Connector 222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Straight Connector 220"/>
            <p:cNvCxnSpPr/>
            <p:nvPr/>
          </p:nvCxnSpPr>
          <p:spPr>
            <a:xfrm rot="16200000">
              <a:off x="4748964" y="6155967"/>
              <a:ext cx="135551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225"/>
          <p:cNvGrpSpPr/>
          <p:nvPr/>
        </p:nvGrpSpPr>
        <p:grpSpPr>
          <a:xfrm rot="16200000">
            <a:off x="9031660" y="2834138"/>
            <a:ext cx="142876" cy="100583"/>
            <a:chOff x="5716977" y="5799423"/>
            <a:chExt cx="128919" cy="137653"/>
          </a:xfrm>
        </p:grpSpPr>
        <p:cxnSp>
          <p:nvCxnSpPr>
            <p:cNvPr id="230" name="Straight Connector 229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9341269" y="2809564"/>
            <a:ext cx="132012" cy="146304"/>
            <a:chOff x="6584275" y="5811628"/>
            <a:chExt cx="132012" cy="146304"/>
          </a:xfrm>
        </p:grpSpPr>
        <p:grpSp>
          <p:nvGrpSpPr>
            <p:cNvPr id="232" name="Group 231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234" name="Group 233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3" name="Straight Connector 232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/>
          <p:cNvGrpSpPr/>
          <p:nvPr/>
        </p:nvGrpSpPr>
        <p:grpSpPr>
          <a:xfrm>
            <a:off x="9544416" y="2809564"/>
            <a:ext cx="132012" cy="146304"/>
            <a:chOff x="5717126" y="5799423"/>
            <a:chExt cx="132012" cy="137654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41" name="Straight Connector 240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0" name="Straight Connector 239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rot="5400000">
            <a:off x="9714572" y="2831083"/>
            <a:ext cx="146304" cy="102173"/>
            <a:chOff x="5717126" y="5797249"/>
            <a:chExt cx="132012" cy="139828"/>
          </a:xfrm>
        </p:grpSpPr>
        <p:grpSp>
          <p:nvGrpSpPr>
            <p:cNvPr id="244" name="Group 243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5" name="Straight Connector 244"/>
            <p:cNvCxnSpPr/>
            <p:nvPr/>
          </p:nvCxnSpPr>
          <p:spPr>
            <a:xfrm>
              <a:off x="5722154" y="5797249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>
            <a:off x="7939947" y="3092616"/>
            <a:ext cx="132012" cy="146304"/>
            <a:chOff x="6584275" y="5811628"/>
            <a:chExt cx="132012" cy="146304"/>
          </a:xfrm>
        </p:grpSpPr>
        <p:grpSp>
          <p:nvGrpSpPr>
            <p:cNvPr id="249" name="Group 248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251" name="Group 250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2" name="Straight Connector 251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0" name="Straight Connector 249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/>
          <p:cNvGrpSpPr/>
          <p:nvPr/>
        </p:nvGrpSpPr>
        <p:grpSpPr>
          <a:xfrm>
            <a:off x="8141353" y="3092616"/>
            <a:ext cx="132012" cy="146304"/>
            <a:chOff x="5717126" y="5799423"/>
            <a:chExt cx="132012" cy="137654"/>
          </a:xfrm>
        </p:grpSpPr>
        <p:grpSp>
          <p:nvGrpSpPr>
            <p:cNvPr id="256" name="Group 255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58" name="Straight Connector 257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7" name="Straight Connector 256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0" name="Group 259"/>
          <p:cNvGrpSpPr/>
          <p:nvPr/>
        </p:nvGrpSpPr>
        <p:grpSpPr>
          <a:xfrm>
            <a:off x="8342759" y="3092616"/>
            <a:ext cx="132012" cy="146304"/>
            <a:chOff x="6584275" y="5811628"/>
            <a:chExt cx="132012" cy="146304"/>
          </a:xfrm>
        </p:grpSpPr>
        <p:grpSp>
          <p:nvGrpSpPr>
            <p:cNvPr id="261" name="Group 260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263" name="Group 26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4" name="Straight Connector 263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2" name="Straight Connector 261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Group 266"/>
          <p:cNvGrpSpPr/>
          <p:nvPr/>
        </p:nvGrpSpPr>
        <p:grpSpPr>
          <a:xfrm rot="16200000">
            <a:off x="8523019" y="3117190"/>
            <a:ext cx="142876" cy="100583"/>
            <a:chOff x="5716977" y="5799423"/>
            <a:chExt cx="128919" cy="137653"/>
          </a:xfrm>
        </p:grpSpPr>
        <p:cxnSp>
          <p:nvCxnSpPr>
            <p:cNvPr id="268" name="Straight Connector 267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0" name="Group 269"/>
          <p:cNvGrpSpPr/>
          <p:nvPr/>
        </p:nvGrpSpPr>
        <p:grpSpPr>
          <a:xfrm>
            <a:off x="8694963" y="3092616"/>
            <a:ext cx="123623" cy="146304"/>
            <a:chOff x="6421574" y="5786195"/>
            <a:chExt cx="104444" cy="155862"/>
          </a:xfrm>
        </p:grpSpPr>
        <p:cxnSp>
          <p:nvCxnSpPr>
            <p:cNvPr id="271" name="Straight Connector 270"/>
            <p:cNvCxnSpPr/>
            <p:nvPr/>
          </p:nvCxnSpPr>
          <p:spPr>
            <a:xfrm>
              <a:off x="6526018" y="5786195"/>
              <a:ext cx="0" cy="155369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H="1">
              <a:off x="6429611" y="5788209"/>
              <a:ext cx="1" cy="82147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6421574" y="5941564"/>
              <a:ext cx="90055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6437945" y="5870356"/>
              <a:ext cx="7973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5" name="Group 274"/>
          <p:cNvGrpSpPr/>
          <p:nvPr/>
        </p:nvGrpSpPr>
        <p:grpSpPr>
          <a:xfrm>
            <a:off x="8887980" y="3090318"/>
            <a:ext cx="137160" cy="148602"/>
            <a:chOff x="1066800" y="1117129"/>
            <a:chExt cx="529482" cy="781314"/>
          </a:xfrm>
        </p:grpSpPr>
        <p:cxnSp>
          <p:nvCxnSpPr>
            <p:cNvPr id="276" name="Straight Connector 275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8" name="Straight Connector 277"/>
          <p:cNvCxnSpPr/>
          <p:nvPr/>
        </p:nvCxnSpPr>
        <p:spPr>
          <a:xfrm rot="5400000">
            <a:off x="9023437" y="3167330"/>
            <a:ext cx="142687" cy="493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/>
          <p:cNvGrpSpPr/>
          <p:nvPr/>
        </p:nvGrpSpPr>
        <p:grpSpPr>
          <a:xfrm rot="16200000">
            <a:off x="9141561" y="3115476"/>
            <a:ext cx="146304" cy="100584"/>
            <a:chOff x="5717126" y="5799423"/>
            <a:chExt cx="132012" cy="137654"/>
          </a:xfrm>
        </p:grpSpPr>
        <p:grpSp>
          <p:nvGrpSpPr>
            <p:cNvPr id="280" name="Group 279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1" name="Straight Connector 280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/>
        </p:nvGrpSpPr>
        <p:grpSpPr>
          <a:xfrm>
            <a:off x="9334402" y="3092616"/>
            <a:ext cx="109728" cy="146304"/>
            <a:chOff x="7212348" y="5804772"/>
            <a:chExt cx="138976" cy="146304"/>
          </a:xfrm>
        </p:grpSpPr>
        <p:grpSp>
          <p:nvGrpSpPr>
            <p:cNvPr id="285" name="Group 284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288" name="Straight Connector 287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Connector 285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Group 294"/>
          <p:cNvGrpSpPr/>
          <p:nvPr/>
        </p:nvGrpSpPr>
        <p:grpSpPr>
          <a:xfrm rot="16200000">
            <a:off x="9706806" y="3117190"/>
            <a:ext cx="142876" cy="100583"/>
            <a:chOff x="5716977" y="5799423"/>
            <a:chExt cx="128919" cy="137653"/>
          </a:xfrm>
        </p:grpSpPr>
        <p:cxnSp>
          <p:nvCxnSpPr>
            <p:cNvPr id="296" name="Straight Connector 295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/>
          <p:cNvGrpSpPr/>
          <p:nvPr/>
        </p:nvGrpSpPr>
        <p:grpSpPr>
          <a:xfrm>
            <a:off x="9905378" y="3092616"/>
            <a:ext cx="132012" cy="146304"/>
            <a:chOff x="6584275" y="5811628"/>
            <a:chExt cx="132012" cy="146304"/>
          </a:xfrm>
        </p:grpSpPr>
        <p:grpSp>
          <p:nvGrpSpPr>
            <p:cNvPr id="299" name="Group 298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301" name="Group 300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2" name="Straight Connector 301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0" name="Straight Connector 299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114233" y="3092616"/>
            <a:ext cx="138580" cy="146304"/>
            <a:chOff x="6690283" y="6351742"/>
            <a:chExt cx="138580" cy="146304"/>
          </a:xfrm>
        </p:grpSpPr>
        <p:grpSp>
          <p:nvGrpSpPr>
            <p:cNvPr id="291" name="Group 290"/>
            <p:cNvGrpSpPr/>
            <p:nvPr/>
          </p:nvGrpSpPr>
          <p:grpSpPr>
            <a:xfrm>
              <a:off x="6690283" y="6351742"/>
              <a:ext cx="137160" cy="146304"/>
              <a:chOff x="1066800" y="1083733"/>
              <a:chExt cx="529482" cy="769230"/>
            </a:xfrm>
          </p:grpSpPr>
          <p:cxnSp>
            <p:nvCxnSpPr>
              <p:cNvPr id="292" name="Straight Connector 291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Connector 304"/>
            <p:cNvCxnSpPr/>
            <p:nvPr/>
          </p:nvCxnSpPr>
          <p:spPr>
            <a:xfrm rot="16200000">
              <a:off x="6760908" y="6425429"/>
              <a:ext cx="135550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6" name="Group 305"/>
          <p:cNvGrpSpPr/>
          <p:nvPr/>
        </p:nvGrpSpPr>
        <p:grpSpPr>
          <a:xfrm>
            <a:off x="10329656" y="3092616"/>
            <a:ext cx="109728" cy="146304"/>
            <a:chOff x="7212348" y="5804772"/>
            <a:chExt cx="138976" cy="146304"/>
          </a:xfrm>
        </p:grpSpPr>
        <p:grpSp>
          <p:nvGrpSpPr>
            <p:cNvPr id="307" name="Group 306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310" name="Straight Connector 309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8" name="Straight Connector 307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/>
          <p:cNvGrpSpPr/>
          <p:nvPr/>
        </p:nvGrpSpPr>
        <p:grpSpPr>
          <a:xfrm>
            <a:off x="10035662" y="2531886"/>
            <a:ext cx="132012" cy="146304"/>
            <a:chOff x="5717126" y="5799423"/>
            <a:chExt cx="132012" cy="137654"/>
          </a:xfrm>
        </p:grpSpPr>
        <p:grpSp>
          <p:nvGrpSpPr>
            <p:cNvPr id="314" name="Group 313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316" name="Straight Connector 315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5" name="Straight Connector 314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/>
          <p:cNvGrpSpPr/>
          <p:nvPr/>
        </p:nvGrpSpPr>
        <p:grpSpPr>
          <a:xfrm>
            <a:off x="5335665" y="2518019"/>
            <a:ext cx="529482" cy="769230"/>
            <a:chOff x="1066800" y="1083733"/>
            <a:chExt cx="529482" cy="769230"/>
          </a:xfrm>
        </p:grpSpPr>
        <p:cxnSp>
          <p:nvCxnSpPr>
            <p:cNvPr id="319" name="Straight Connector 318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1066800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2" name="Group 321"/>
          <p:cNvGrpSpPr/>
          <p:nvPr/>
        </p:nvGrpSpPr>
        <p:grpSpPr>
          <a:xfrm>
            <a:off x="7162032" y="2513293"/>
            <a:ext cx="599895" cy="770872"/>
            <a:chOff x="3067597" y="1079500"/>
            <a:chExt cx="599895" cy="770872"/>
          </a:xfrm>
        </p:grpSpPr>
        <p:cxnSp>
          <p:nvCxnSpPr>
            <p:cNvPr id="323" name="Straight Connector 322"/>
            <p:cNvCxnSpPr/>
            <p:nvPr/>
          </p:nvCxnSpPr>
          <p:spPr>
            <a:xfrm>
              <a:off x="3082445" y="1079500"/>
              <a:ext cx="580284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 flipV="1">
              <a:off x="3667492" y="1083733"/>
              <a:ext cx="0" cy="76663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V="1">
              <a:off x="3067597" y="1080112"/>
              <a:ext cx="11673" cy="767126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/>
          <p:cNvGrpSpPr/>
          <p:nvPr/>
        </p:nvGrpSpPr>
        <p:grpSpPr>
          <a:xfrm>
            <a:off x="5994517" y="2518019"/>
            <a:ext cx="463021" cy="760048"/>
            <a:chOff x="1865312" y="1083733"/>
            <a:chExt cx="463021" cy="760048"/>
          </a:xfrm>
        </p:grpSpPr>
        <p:cxnSp>
          <p:nvCxnSpPr>
            <p:cNvPr id="328" name="Straight Connector 327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329"/>
          <p:cNvGrpSpPr/>
          <p:nvPr/>
        </p:nvGrpSpPr>
        <p:grpSpPr>
          <a:xfrm flipH="1">
            <a:off x="6570555" y="2518019"/>
            <a:ext cx="463021" cy="760048"/>
            <a:chOff x="2017712" y="1236133"/>
            <a:chExt cx="463021" cy="760048"/>
          </a:xfrm>
        </p:grpSpPr>
        <p:cxnSp>
          <p:nvCxnSpPr>
            <p:cNvPr id="331" name="Straight Connector 330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3" name="Group 332"/>
          <p:cNvGrpSpPr/>
          <p:nvPr/>
        </p:nvGrpSpPr>
        <p:grpSpPr>
          <a:xfrm>
            <a:off x="7301125" y="330847"/>
            <a:ext cx="529482" cy="769230"/>
            <a:chOff x="1066800" y="1083733"/>
            <a:chExt cx="529482" cy="769230"/>
          </a:xfrm>
        </p:grpSpPr>
        <p:cxnSp>
          <p:nvCxnSpPr>
            <p:cNvPr id="334" name="Straight Connector 333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1066800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/>
          <p:cNvGrpSpPr/>
          <p:nvPr/>
        </p:nvGrpSpPr>
        <p:grpSpPr>
          <a:xfrm>
            <a:off x="9168764" y="321888"/>
            <a:ext cx="591957" cy="775598"/>
            <a:chOff x="3070772" y="1083733"/>
            <a:chExt cx="591957" cy="775598"/>
          </a:xfrm>
        </p:grpSpPr>
        <p:cxnSp>
          <p:nvCxnSpPr>
            <p:cNvPr id="338" name="Straight Connector 337"/>
            <p:cNvCxnSpPr/>
            <p:nvPr/>
          </p:nvCxnSpPr>
          <p:spPr>
            <a:xfrm>
              <a:off x="3082445" y="1083733"/>
              <a:ext cx="580284" cy="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3082445" y="1458601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3082445" y="1850372"/>
              <a:ext cx="564365" cy="895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flipV="1">
              <a:off x="3662729" y="1083733"/>
              <a:ext cx="0" cy="76663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V="1">
              <a:off x="3070772" y="1467052"/>
              <a:ext cx="0" cy="380185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/>
          <p:cNvGrpSpPr/>
          <p:nvPr/>
        </p:nvGrpSpPr>
        <p:grpSpPr>
          <a:xfrm>
            <a:off x="7998074" y="330847"/>
            <a:ext cx="463021" cy="760048"/>
            <a:chOff x="1865312" y="1083733"/>
            <a:chExt cx="463021" cy="760048"/>
          </a:xfrm>
        </p:grpSpPr>
        <p:cxnSp>
          <p:nvCxnSpPr>
            <p:cNvPr id="344" name="Straight Connector 343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6" name="Group 345"/>
          <p:cNvGrpSpPr/>
          <p:nvPr/>
        </p:nvGrpSpPr>
        <p:grpSpPr>
          <a:xfrm flipH="1">
            <a:off x="8574112" y="330847"/>
            <a:ext cx="463021" cy="760048"/>
            <a:chOff x="2017712" y="1236133"/>
            <a:chExt cx="463021" cy="760048"/>
          </a:xfrm>
        </p:grpSpPr>
        <p:cxnSp>
          <p:nvCxnSpPr>
            <p:cNvPr id="347" name="Straight Connector 346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" name="TextBox 361"/>
          <p:cNvSpPr txBox="1"/>
          <p:nvPr/>
        </p:nvSpPr>
        <p:spPr>
          <a:xfrm>
            <a:off x="9793237" y="256229"/>
            <a:ext cx="3868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EMERGENT DYNAMICS, </a:t>
            </a:r>
          </a:p>
          <a:p>
            <a:r>
              <a:rPr lang="en-US" dirty="0" smtClean="0"/>
              <a:t>CONTROLS AND</a:t>
            </a:r>
          </a:p>
          <a:p>
            <a:r>
              <a:rPr lang="en-US" dirty="0" smtClean="0"/>
              <a:t>ANALYTICS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4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roup 637"/>
          <p:cNvGrpSpPr/>
          <p:nvPr/>
        </p:nvGrpSpPr>
        <p:grpSpPr>
          <a:xfrm>
            <a:off x="633092" y="1504308"/>
            <a:ext cx="10538116" cy="3810327"/>
            <a:chOff x="633092" y="1504308"/>
            <a:chExt cx="10538116" cy="38103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7222681" y="1504308"/>
              <a:ext cx="3948527" cy="3810327"/>
            </a:xfrm>
            <a:prstGeom prst="rect">
              <a:avLst/>
            </a:prstGeom>
          </p:spPr>
        </p:pic>
        <p:pic>
          <p:nvPicPr>
            <p:cNvPr id="637" name="Picture 6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092" y="2826645"/>
              <a:ext cx="7609118" cy="1165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47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" y="1693650"/>
            <a:ext cx="9144000" cy="3441291"/>
          </a:xfrm>
          <a:prstGeom prst="rect">
            <a:avLst/>
          </a:prstGeom>
        </p:spPr>
      </p:pic>
      <p:pic>
        <p:nvPicPr>
          <p:cNvPr id="5" name="Picture 2" descr="http://images.gizmag.com/gallery_lrg/connected-vehicle-tr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15" y="0"/>
            <a:ext cx="451338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99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ages.gizmag.com/gallery_lrg/connected-vehicle-trial.jpg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7" r="21498"/>
          <a:stretch/>
        </p:blipFill>
        <p:spPr bwMode="auto">
          <a:xfrm>
            <a:off x="7772400" y="29464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entralcontracts.com/news/wp-content/uploads/car-breakdown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1" r="15017"/>
          <a:stretch/>
        </p:blipFill>
        <p:spPr bwMode="auto">
          <a:xfrm>
            <a:off x="461433" y="57097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0" r="11979"/>
          <a:stretch/>
        </p:blipFill>
        <p:spPr>
          <a:xfrm>
            <a:off x="5880099" y="2165519"/>
            <a:ext cx="1554480" cy="1554480"/>
          </a:xfrm>
          <a:prstGeom prst="rect">
            <a:avLst/>
          </a:prstGeom>
        </p:spPr>
      </p:pic>
      <p:pic>
        <p:nvPicPr>
          <p:cNvPr id="1026" name="Picture 2" descr="http://static.allaguida.it/allaguida/fotogallery/625X0/125791/audi-adaptive-cruise-contro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t="23480" r="16365" b="7434"/>
          <a:stretch/>
        </p:blipFill>
        <p:spPr bwMode="auto">
          <a:xfrm>
            <a:off x="250167" y="3114134"/>
            <a:ext cx="4459856" cy="307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9" r="18637"/>
          <a:stretch/>
        </p:blipFill>
        <p:spPr>
          <a:xfrm>
            <a:off x="5029200" y="3978791"/>
            <a:ext cx="2743200" cy="2743200"/>
          </a:xfrm>
          <a:prstGeom prst="rect">
            <a:avLst/>
          </a:prstGeom>
        </p:spPr>
      </p:pic>
      <p:pic>
        <p:nvPicPr>
          <p:cNvPr id="9" name="Picture 2" descr="http://www.centralcontracts.com/news/wp-content/uploads/car-breakdown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13566" y="241538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6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ytimg.com/vi/v1kiyGd59Zk/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6" t="12789" r="13582" b="12243"/>
          <a:stretch/>
        </p:blipFill>
        <p:spPr bwMode="auto">
          <a:xfrm>
            <a:off x="4580824" y="1873995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caradvice.com.au/wp-content/uploads/2011/03/Volvo-V60-Adaptive-Cruise-Control.jpg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4" t="16669" r="31274" b="26547"/>
          <a:stretch/>
        </p:blipFill>
        <p:spPr bwMode="auto">
          <a:xfrm>
            <a:off x="1797267" y="1965435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5"/>
          <a:stretch/>
        </p:blipFill>
        <p:spPr>
          <a:xfrm>
            <a:off x="8859328" y="3837367"/>
            <a:ext cx="26374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903566" y="5243002"/>
            <a:ext cx="137160" cy="146304"/>
            <a:chOff x="1066800" y="1083733"/>
            <a:chExt cx="529482" cy="76923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100040" y="5243001"/>
            <a:ext cx="146304" cy="146305"/>
            <a:chOff x="4744901" y="5799423"/>
            <a:chExt cx="146304" cy="140638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4749472" y="5798329"/>
              <a:ext cx="137161" cy="146304"/>
              <a:chOff x="1066800" y="1083733"/>
              <a:chExt cx="529484" cy="76923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066802" y="1458608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/>
            <p:cNvCxnSpPr/>
            <p:nvPr/>
          </p:nvCxnSpPr>
          <p:spPr>
            <a:xfrm>
              <a:off x="4748075" y="5799423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305656" y="5243002"/>
            <a:ext cx="137160" cy="146304"/>
            <a:chOff x="1066800" y="1083733"/>
            <a:chExt cx="529482" cy="76923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502129" y="5243002"/>
            <a:ext cx="138748" cy="146304"/>
            <a:chOff x="5152747" y="5793757"/>
            <a:chExt cx="138748" cy="146304"/>
          </a:xfrm>
        </p:grpSpPr>
        <p:grpSp>
          <p:nvGrpSpPr>
            <p:cNvPr id="25" name="Group 24"/>
            <p:cNvGrpSpPr/>
            <p:nvPr/>
          </p:nvGrpSpPr>
          <p:grpSpPr>
            <a:xfrm>
              <a:off x="5152747" y="5793757"/>
              <a:ext cx="137160" cy="146304"/>
              <a:chOff x="1066800" y="1083733"/>
              <a:chExt cx="529482" cy="76923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66800" y="1475299"/>
                <a:ext cx="529482" cy="37766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/>
            <p:nvPr/>
          </p:nvCxnSpPr>
          <p:spPr>
            <a:xfrm>
              <a:off x="5291495" y="5799652"/>
              <a:ext cx="0" cy="6858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3700190" y="5243002"/>
            <a:ext cx="137160" cy="146304"/>
            <a:chOff x="5337571" y="5793327"/>
            <a:chExt cx="137160" cy="146304"/>
          </a:xfrm>
        </p:grpSpPr>
        <p:grpSp>
          <p:nvGrpSpPr>
            <p:cNvPr id="31" name="Group 30"/>
            <p:cNvGrpSpPr/>
            <p:nvPr/>
          </p:nvGrpSpPr>
          <p:grpSpPr>
            <a:xfrm>
              <a:off x="5337571" y="5793327"/>
              <a:ext cx="137160" cy="146304"/>
              <a:chOff x="1066800" y="1083733"/>
              <a:chExt cx="529482" cy="76923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451813" y="1477560"/>
                <a:ext cx="144469" cy="33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5337571" y="5799916"/>
              <a:ext cx="0" cy="13922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74731" y="5868231"/>
              <a:ext cx="0" cy="6773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896663" y="5243002"/>
            <a:ext cx="137160" cy="146304"/>
            <a:chOff x="1066800" y="1083733"/>
            <a:chExt cx="529482" cy="76923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066800" y="1083733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066800" y="147529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066800" y="1850372"/>
              <a:ext cx="529482" cy="259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093136" y="5243002"/>
            <a:ext cx="132012" cy="146304"/>
            <a:chOff x="5717126" y="5799423"/>
            <a:chExt cx="132012" cy="137654"/>
          </a:xfrm>
        </p:grpSpPr>
        <p:grpSp>
          <p:nvGrpSpPr>
            <p:cNvPr id="42" name="Group 41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4284461" y="5240704"/>
            <a:ext cx="137160" cy="148602"/>
            <a:chOff x="1066800" y="1117129"/>
            <a:chExt cx="529482" cy="781314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629277" y="5243003"/>
            <a:ext cx="109728" cy="146303"/>
            <a:chOff x="1865312" y="1083736"/>
            <a:chExt cx="463021" cy="760045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806208" y="5243002"/>
            <a:ext cx="118440" cy="146304"/>
            <a:chOff x="6421574" y="5786195"/>
            <a:chExt cx="104444" cy="155862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6526018" y="5786195"/>
              <a:ext cx="0" cy="155369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429611" y="5788209"/>
              <a:ext cx="1" cy="82147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421574" y="5941564"/>
              <a:ext cx="90055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437945" y="5870356"/>
              <a:ext cx="7973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5191066" y="5243002"/>
            <a:ext cx="132012" cy="146304"/>
            <a:chOff x="6584275" y="5811628"/>
            <a:chExt cx="132012" cy="146304"/>
          </a:xfrm>
        </p:grpSpPr>
        <p:grpSp>
          <p:nvGrpSpPr>
            <p:cNvPr id="58" name="Group 57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60" name="Group 59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Straight Connector 60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5390281" y="5243001"/>
            <a:ext cx="146304" cy="146305"/>
            <a:chOff x="4744901" y="5799423"/>
            <a:chExt cx="146304" cy="140638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4749472" y="5798329"/>
              <a:ext cx="137161" cy="146304"/>
              <a:chOff x="1066800" y="1083733"/>
              <a:chExt cx="529484" cy="76923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066802" y="1458608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>
              <a:off x="4748075" y="5799423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/>
          <p:nvPr/>
        </p:nvCxnSpPr>
        <p:spPr>
          <a:xfrm rot="5400000">
            <a:off x="5532691" y="5317716"/>
            <a:ext cx="142687" cy="493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 rot="16200000">
            <a:off x="5648624" y="5265862"/>
            <a:ext cx="146304" cy="100584"/>
            <a:chOff x="5717126" y="5799423"/>
            <a:chExt cx="132012" cy="137654"/>
          </a:xfrm>
        </p:grpSpPr>
        <p:grpSp>
          <p:nvGrpSpPr>
            <p:cNvPr id="72" name="Group 71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5839269" y="5243002"/>
            <a:ext cx="109728" cy="146304"/>
            <a:chOff x="7212348" y="5804772"/>
            <a:chExt cx="138976" cy="146304"/>
          </a:xfrm>
        </p:grpSpPr>
        <p:grpSp>
          <p:nvGrpSpPr>
            <p:cNvPr id="77" name="Group 76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Connector 77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 flipH="1">
            <a:off x="2903566" y="5520681"/>
            <a:ext cx="109728" cy="146303"/>
            <a:chOff x="1865312" y="1083736"/>
            <a:chExt cx="463021" cy="760045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1865312" y="1083736"/>
              <a:ext cx="463021" cy="371063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3079953" y="5520680"/>
            <a:ext cx="102379" cy="146304"/>
            <a:chOff x="4714541" y="6078164"/>
            <a:chExt cx="102379" cy="146304"/>
          </a:xfrm>
        </p:grpSpPr>
        <p:grpSp>
          <p:nvGrpSpPr>
            <p:cNvPr id="87" name="Group 86"/>
            <p:cNvGrpSpPr/>
            <p:nvPr/>
          </p:nvGrpSpPr>
          <p:grpSpPr>
            <a:xfrm rot="16200000">
              <a:off x="4691681" y="6101024"/>
              <a:ext cx="146304" cy="100584"/>
              <a:chOff x="5717126" y="5799423"/>
              <a:chExt cx="132012" cy="137654"/>
            </a:xfrm>
          </p:grpSpPr>
          <p:grpSp>
            <p:nvGrpSpPr>
              <p:cNvPr id="89" name="Group 88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Straight Connector 89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Straight Connector 87"/>
            <p:cNvCxnSpPr/>
            <p:nvPr/>
          </p:nvCxnSpPr>
          <p:spPr>
            <a:xfrm rot="16200000">
              <a:off x="4748964" y="6155967"/>
              <a:ext cx="135551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3248991" y="5520680"/>
            <a:ext cx="132012" cy="146304"/>
            <a:chOff x="5717126" y="5799423"/>
            <a:chExt cx="132012" cy="13765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47662" y="5518382"/>
            <a:ext cx="137160" cy="148602"/>
            <a:chOff x="1066800" y="1117129"/>
            <a:chExt cx="529482" cy="781314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3634549" y="5520680"/>
            <a:ext cx="138748" cy="146304"/>
            <a:chOff x="5152747" y="5793757"/>
            <a:chExt cx="138748" cy="146304"/>
          </a:xfrm>
        </p:grpSpPr>
        <p:grpSp>
          <p:nvGrpSpPr>
            <p:cNvPr id="102" name="Group 101"/>
            <p:cNvGrpSpPr/>
            <p:nvPr/>
          </p:nvGrpSpPr>
          <p:grpSpPr>
            <a:xfrm>
              <a:off x="5152747" y="5793757"/>
              <a:ext cx="137160" cy="146304"/>
              <a:chOff x="1066800" y="1083733"/>
              <a:chExt cx="529482" cy="769230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066800" y="1475299"/>
                <a:ext cx="529482" cy="37766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Connector 102"/>
            <p:cNvCxnSpPr/>
            <p:nvPr/>
          </p:nvCxnSpPr>
          <p:spPr>
            <a:xfrm>
              <a:off x="5291495" y="5799652"/>
              <a:ext cx="0" cy="68581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3839956" y="5520680"/>
            <a:ext cx="102379" cy="146304"/>
            <a:chOff x="4714541" y="6078164"/>
            <a:chExt cx="102379" cy="146304"/>
          </a:xfrm>
        </p:grpSpPr>
        <p:grpSp>
          <p:nvGrpSpPr>
            <p:cNvPr id="108" name="Group 107"/>
            <p:cNvGrpSpPr/>
            <p:nvPr/>
          </p:nvGrpSpPr>
          <p:grpSpPr>
            <a:xfrm rot="16200000">
              <a:off x="4691681" y="6101024"/>
              <a:ext cx="146304" cy="100584"/>
              <a:chOff x="5717126" y="5799423"/>
              <a:chExt cx="132012" cy="137654"/>
            </a:xfrm>
          </p:grpSpPr>
          <p:grpSp>
            <p:nvGrpSpPr>
              <p:cNvPr id="110" name="Group 109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Straight Connector 108"/>
            <p:cNvCxnSpPr/>
            <p:nvPr/>
          </p:nvCxnSpPr>
          <p:spPr>
            <a:xfrm rot="16200000">
              <a:off x="4748964" y="6155967"/>
              <a:ext cx="135551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 rot="16200000">
            <a:off x="3987849" y="5545254"/>
            <a:ext cx="142876" cy="100583"/>
            <a:chOff x="5716977" y="5799423"/>
            <a:chExt cx="128919" cy="137653"/>
          </a:xfrm>
        </p:grpSpPr>
        <p:cxnSp>
          <p:nvCxnSpPr>
            <p:cNvPr id="115" name="Straight Connector 114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4297458" y="5520680"/>
            <a:ext cx="132012" cy="146304"/>
            <a:chOff x="6584275" y="5811628"/>
            <a:chExt cx="132012" cy="146304"/>
          </a:xfrm>
        </p:grpSpPr>
        <p:grpSp>
          <p:nvGrpSpPr>
            <p:cNvPr id="118" name="Group 117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120" name="Group 119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Connector 118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4500605" y="5520680"/>
            <a:ext cx="132012" cy="146304"/>
            <a:chOff x="5717126" y="5799423"/>
            <a:chExt cx="132012" cy="137654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Straight Connector 125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 rot="5400000">
            <a:off x="4670761" y="5542199"/>
            <a:ext cx="146304" cy="102173"/>
            <a:chOff x="5717126" y="5797249"/>
            <a:chExt cx="132012" cy="139828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32" name="Straight Connector 131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1" name="Straight Connector 130"/>
            <p:cNvCxnSpPr/>
            <p:nvPr/>
          </p:nvCxnSpPr>
          <p:spPr>
            <a:xfrm>
              <a:off x="5722154" y="5797249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2896136" y="5803732"/>
            <a:ext cx="132012" cy="146304"/>
            <a:chOff x="6584275" y="5811628"/>
            <a:chExt cx="132012" cy="146304"/>
          </a:xfrm>
        </p:grpSpPr>
        <p:grpSp>
          <p:nvGrpSpPr>
            <p:cNvPr id="135" name="Group 134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137" name="Group 136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Straight Connector 135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3097542" y="5803732"/>
            <a:ext cx="132012" cy="146304"/>
            <a:chOff x="5717126" y="5799423"/>
            <a:chExt cx="132012" cy="137654"/>
          </a:xfrm>
        </p:grpSpPr>
        <p:grpSp>
          <p:nvGrpSpPr>
            <p:cNvPr id="142" name="Group 141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Connector 142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/>
          <p:cNvGrpSpPr/>
          <p:nvPr/>
        </p:nvGrpSpPr>
        <p:grpSpPr>
          <a:xfrm>
            <a:off x="3298948" y="5803732"/>
            <a:ext cx="132012" cy="146304"/>
            <a:chOff x="6584275" y="5811628"/>
            <a:chExt cx="132012" cy="146304"/>
          </a:xfrm>
        </p:grpSpPr>
        <p:grpSp>
          <p:nvGrpSpPr>
            <p:cNvPr id="147" name="Group 146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149" name="Group 148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0" name="Straight Connector 149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8" name="Straight Connector 147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 rot="16200000">
            <a:off x="3479208" y="5828306"/>
            <a:ext cx="142876" cy="100583"/>
            <a:chOff x="5716977" y="5799423"/>
            <a:chExt cx="128919" cy="137653"/>
          </a:xfrm>
        </p:grpSpPr>
        <p:cxnSp>
          <p:nvCxnSpPr>
            <p:cNvPr id="154" name="Straight Connector 153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651152" y="5803732"/>
            <a:ext cx="123623" cy="146304"/>
            <a:chOff x="6421574" y="5786195"/>
            <a:chExt cx="104444" cy="155862"/>
          </a:xfrm>
        </p:grpSpPr>
        <p:cxnSp>
          <p:nvCxnSpPr>
            <p:cNvPr id="157" name="Straight Connector 156"/>
            <p:cNvCxnSpPr/>
            <p:nvPr/>
          </p:nvCxnSpPr>
          <p:spPr>
            <a:xfrm>
              <a:off x="6526018" y="5786195"/>
              <a:ext cx="0" cy="155369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>
              <a:off x="6429611" y="5788209"/>
              <a:ext cx="1" cy="82147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6421574" y="5941564"/>
              <a:ext cx="90055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6437945" y="5870356"/>
              <a:ext cx="7973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844169" y="5801434"/>
            <a:ext cx="137160" cy="148602"/>
            <a:chOff x="1066800" y="1117129"/>
            <a:chExt cx="529482" cy="781314"/>
          </a:xfrm>
        </p:grpSpPr>
        <p:cxnSp>
          <p:nvCxnSpPr>
            <p:cNvPr id="162" name="Straight Connector 161"/>
            <p:cNvCxnSpPr/>
            <p:nvPr/>
          </p:nvCxnSpPr>
          <p:spPr>
            <a:xfrm>
              <a:off x="1066800" y="1117129"/>
              <a:ext cx="529482" cy="2592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319435" y="1129218"/>
              <a:ext cx="12106" cy="769225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4" name="Straight Connector 163"/>
          <p:cNvCxnSpPr/>
          <p:nvPr/>
        </p:nvCxnSpPr>
        <p:spPr>
          <a:xfrm rot="5400000">
            <a:off x="3979626" y="5878446"/>
            <a:ext cx="142687" cy="493"/>
          </a:xfrm>
          <a:prstGeom prst="line">
            <a:avLst/>
          </a:prstGeom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 rot="16200000">
            <a:off x="4097750" y="5826592"/>
            <a:ext cx="146304" cy="100584"/>
            <a:chOff x="5717126" y="5799423"/>
            <a:chExt cx="132012" cy="137654"/>
          </a:xfrm>
        </p:grpSpPr>
        <p:grpSp>
          <p:nvGrpSpPr>
            <p:cNvPr id="166" name="Group 165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7" name="Straight Connector 166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4290591" y="5803732"/>
            <a:ext cx="109728" cy="146304"/>
            <a:chOff x="7212348" y="5804772"/>
            <a:chExt cx="138976" cy="146304"/>
          </a:xfrm>
        </p:grpSpPr>
        <p:grpSp>
          <p:nvGrpSpPr>
            <p:cNvPr id="171" name="Group 170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174" name="Straight Connector 173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2" name="Straight Connector 171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 rot="16200000">
            <a:off x="4662995" y="5828306"/>
            <a:ext cx="142876" cy="100583"/>
            <a:chOff x="5716977" y="5799423"/>
            <a:chExt cx="128919" cy="137653"/>
          </a:xfrm>
        </p:grpSpPr>
        <p:cxnSp>
          <p:nvCxnSpPr>
            <p:cNvPr id="178" name="Straight Connector 177"/>
            <p:cNvCxnSpPr/>
            <p:nvPr/>
          </p:nvCxnSpPr>
          <p:spPr>
            <a:xfrm rot="5400000">
              <a:off x="5648644" y="5868249"/>
              <a:ext cx="137160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/>
        </p:nvGrpSpPr>
        <p:grpSpPr>
          <a:xfrm>
            <a:off x="4861567" y="5803732"/>
            <a:ext cx="132012" cy="146304"/>
            <a:chOff x="6584275" y="5811628"/>
            <a:chExt cx="132012" cy="146304"/>
          </a:xfrm>
        </p:grpSpPr>
        <p:grpSp>
          <p:nvGrpSpPr>
            <p:cNvPr id="181" name="Group 180"/>
            <p:cNvGrpSpPr/>
            <p:nvPr/>
          </p:nvGrpSpPr>
          <p:grpSpPr>
            <a:xfrm>
              <a:off x="6584275" y="5811628"/>
              <a:ext cx="132012" cy="146304"/>
              <a:chOff x="5717126" y="5799423"/>
              <a:chExt cx="132012" cy="137654"/>
            </a:xfrm>
          </p:grpSpPr>
          <p:grpSp>
            <p:nvGrpSpPr>
              <p:cNvPr id="183" name="Group 18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4" name="Straight Connector 183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/>
            <p:cNvCxnSpPr/>
            <p:nvPr/>
          </p:nvCxnSpPr>
          <p:spPr>
            <a:xfrm>
              <a:off x="6592110" y="5884780"/>
              <a:ext cx="122309" cy="524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5070422" y="5803732"/>
            <a:ext cx="138580" cy="146304"/>
            <a:chOff x="6690283" y="6351742"/>
            <a:chExt cx="138580" cy="146304"/>
          </a:xfrm>
        </p:grpSpPr>
        <p:grpSp>
          <p:nvGrpSpPr>
            <p:cNvPr id="188" name="Group 187"/>
            <p:cNvGrpSpPr/>
            <p:nvPr/>
          </p:nvGrpSpPr>
          <p:grpSpPr>
            <a:xfrm>
              <a:off x="6690283" y="6351742"/>
              <a:ext cx="137160" cy="146304"/>
              <a:chOff x="1066800" y="1083733"/>
              <a:chExt cx="529482" cy="769230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9" name="Straight Connector 188"/>
            <p:cNvCxnSpPr/>
            <p:nvPr/>
          </p:nvCxnSpPr>
          <p:spPr>
            <a:xfrm rot="16200000">
              <a:off x="6760908" y="6425429"/>
              <a:ext cx="135550" cy="36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285845" y="5803732"/>
            <a:ext cx="109728" cy="146304"/>
            <a:chOff x="7212348" y="5804772"/>
            <a:chExt cx="138976" cy="146304"/>
          </a:xfrm>
        </p:grpSpPr>
        <p:grpSp>
          <p:nvGrpSpPr>
            <p:cNvPr id="194" name="Group 193"/>
            <p:cNvGrpSpPr/>
            <p:nvPr/>
          </p:nvGrpSpPr>
          <p:grpSpPr>
            <a:xfrm>
              <a:off x="7214044" y="5804772"/>
              <a:ext cx="137160" cy="146304"/>
              <a:chOff x="1066800" y="1083733"/>
              <a:chExt cx="529482" cy="769230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5" name="Straight Connector 194"/>
            <p:cNvCxnSpPr/>
            <p:nvPr/>
          </p:nvCxnSpPr>
          <p:spPr>
            <a:xfrm flipH="1">
              <a:off x="7212348" y="5805892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H="1">
              <a:off x="7351323" y="5879981"/>
              <a:ext cx="1" cy="64008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991851" y="5243002"/>
            <a:ext cx="132012" cy="146304"/>
            <a:chOff x="5717126" y="5799423"/>
            <a:chExt cx="132012" cy="137654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5714551" y="5802491"/>
              <a:ext cx="137161" cy="132012"/>
              <a:chOff x="1066800" y="1158872"/>
              <a:chExt cx="529484" cy="694091"/>
            </a:xfrm>
          </p:grpSpPr>
          <p:cxnSp>
            <p:nvCxnSpPr>
              <p:cNvPr id="203" name="Straight Connector 202"/>
              <p:cNvCxnSpPr/>
              <p:nvPr/>
            </p:nvCxnSpPr>
            <p:spPr>
              <a:xfrm>
                <a:off x="1066804" y="1158872"/>
                <a:ext cx="529480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Straight Connector 201"/>
            <p:cNvCxnSpPr/>
            <p:nvPr/>
          </p:nvCxnSpPr>
          <p:spPr>
            <a:xfrm>
              <a:off x="5723587" y="5799423"/>
              <a:ext cx="122309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91854" y="5229135"/>
            <a:ext cx="529482" cy="731520"/>
            <a:chOff x="291854" y="5229135"/>
            <a:chExt cx="529482" cy="769230"/>
          </a:xfrm>
        </p:grpSpPr>
        <p:cxnSp>
          <p:nvCxnSpPr>
            <p:cNvPr id="206" name="Straight Connector 205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2" name="Straight Connector 211"/>
          <p:cNvCxnSpPr/>
          <p:nvPr/>
        </p:nvCxnSpPr>
        <p:spPr>
          <a:xfrm flipV="1">
            <a:off x="2675378" y="5229135"/>
            <a:ext cx="0" cy="731520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 flipV="1">
            <a:off x="2145896" y="5593663"/>
            <a:ext cx="0" cy="361849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/>
          <p:cNvGrpSpPr/>
          <p:nvPr/>
        </p:nvGrpSpPr>
        <p:grpSpPr>
          <a:xfrm>
            <a:off x="960525" y="5229135"/>
            <a:ext cx="463021" cy="731520"/>
            <a:chOff x="1865312" y="1083733"/>
            <a:chExt cx="463021" cy="760048"/>
          </a:xfrm>
        </p:grpSpPr>
        <p:cxnSp>
          <p:nvCxnSpPr>
            <p:cNvPr id="215" name="Straight Connector 214"/>
            <p:cNvCxnSpPr/>
            <p:nvPr/>
          </p:nvCxnSpPr>
          <p:spPr>
            <a:xfrm>
              <a:off x="1865312" y="1083733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1865312" y="1472716"/>
              <a:ext cx="463021" cy="371065"/>
            </a:xfrm>
            <a:prstGeom prst="line">
              <a:avLst/>
            </a:prstGeom>
            <a:ln w="9525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/>
        </p:nvGrpSpPr>
        <p:grpSpPr>
          <a:xfrm flipH="1">
            <a:off x="1543685" y="5229135"/>
            <a:ext cx="463021" cy="731520"/>
            <a:chOff x="2017712" y="1236133"/>
            <a:chExt cx="463021" cy="760048"/>
          </a:xfrm>
        </p:grpSpPr>
        <p:cxnSp>
          <p:nvCxnSpPr>
            <p:cNvPr id="218" name="Straight Connector 217"/>
            <p:cNvCxnSpPr/>
            <p:nvPr/>
          </p:nvCxnSpPr>
          <p:spPr>
            <a:xfrm>
              <a:off x="2017712" y="1236133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2017712" y="1625116"/>
              <a:ext cx="463021" cy="371065"/>
            </a:xfrm>
            <a:prstGeom prst="line">
              <a:avLst/>
            </a:prstGeom>
            <a:ln w="9525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2" name="Straight Connector 221"/>
          <p:cNvCxnSpPr/>
          <p:nvPr/>
        </p:nvCxnSpPr>
        <p:spPr>
          <a:xfrm>
            <a:off x="2145896" y="5229135"/>
            <a:ext cx="529482" cy="2464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2145896" y="5593663"/>
            <a:ext cx="529482" cy="2464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2145896" y="5958191"/>
            <a:ext cx="529482" cy="2464"/>
          </a:xfrm>
          <a:prstGeom prst="line">
            <a:avLst/>
          </a:prstGeom>
          <a:ln w="95250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6" name="Group 225"/>
          <p:cNvGrpSpPr>
            <a:grpSpLocks noChangeAspect="1"/>
          </p:cNvGrpSpPr>
          <p:nvPr/>
        </p:nvGrpSpPr>
        <p:grpSpPr>
          <a:xfrm>
            <a:off x="6413697" y="5259754"/>
            <a:ext cx="132372" cy="182880"/>
            <a:chOff x="291854" y="5229135"/>
            <a:chExt cx="529482" cy="769230"/>
          </a:xfrm>
        </p:grpSpPr>
        <p:cxnSp>
          <p:nvCxnSpPr>
            <p:cNvPr id="227" name="Straight Connector 226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/>
          <p:cNvGrpSpPr>
            <a:grpSpLocks noChangeAspect="1"/>
          </p:cNvGrpSpPr>
          <p:nvPr/>
        </p:nvGrpSpPr>
        <p:grpSpPr>
          <a:xfrm>
            <a:off x="6622655" y="5259754"/>
            <a:ext cx="159250" cy="182880"/>
            <a:chOff x="6335907" y="5291653"/>
            <a:chExt cx="637000" cy="731520"/>
          </a:xfrm>
        </p:grpSpPr>
        <p:cxnSp>
          <p:nvCxnSpPr>
            <p:cNvPr id="235" name="Straight Connector 234"/>
            <p:cNvCxnSpPr/>
            <p:nvPr/>
          </p:nvCxnSpPr>
          <p:spPr>
            <a:xfrm rot="5400000">
              <a:off x="6605915" y="5656181"/>
              <a:ext cx="731520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rot="5400000">
              <a:off x="6288647" y="5656181"/>
              <a:ext cx="731520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5400000">
              <a:off x="5971379" y="5656181"/>
              <a:ext cx="731520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6346183" y="5291653"/>
              <a:ext cx="595828" cy="0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>
            <a:grpSpLocks noChangeAspect="1"/>
          </p:cNvGrpSpPr>
          <p:nvPr/>
        </p:nvGrpSpPr>
        <p:grpSpPr>
          <a:xfrm>
            <a:off x="6858491" y="5259754"/>
            <a:ext cx="132372" cy="182880"/>
            <a:chOff x="291854" y="5229135"/>
            <a:chExt cx="529482" cy="769230"/>
          </a:xfrm>
        </p:grpSpPr>
        <p:cxnSp>
          <p:nvCxnSpPr>
            <p:cNvPr id="244" name="Straight Connector 243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>
            <a:grpSpLocks noChangeAspect="1"/>
          </p:cNvGrpSpPr>
          <p:nvPr/>
        </p:nvGrpSpPr>
        <p:grpSpPr>
          <a:xfrm>
            <a:off x="7067449" y="5259754"/>
            <a:ext cx="137160" cy="182880"/>
            <a:chOff x="2579433" y="5226671"/>
            <a:chExt cx="529482" cy="731520"/>
          </a:xfrm>
        </p:grpSpPr>
        <p:cxnSp>
          <p:nvCxnSpPr>
            <p:cNvPr id="253" name="Straight Connector 252"/>
            <p:cNvCxnSpPr/>
            <p:nvPr/>
          </p:nvCxnSpPr>
          <p:spPr>
            <a:xfrm>
              <a:off x="2579433" y="5226671"/>
              <a:ext cx="529482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2579433" y="5591199"/>
              <a:ext cx="529482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579433" y="5591199"/>
              <a:ext cx="529482" cy="366992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3108915" y="5226671"/>
              <a:ext cx="0" cy="364528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/>
          <p:cNvGrpSpPr>
            <a:grpSpLocks noChangeAspect="1"/>
          </p:cNvGrpSpPr>
          <p:nvPr/>
        </p:nvGrpSpPr>
        <p:grpSpPr>
          <a:xfrm>
            <a:off x="7281195" y="5259754"/>
            <a:ext cx="137609" cy="182880"/>
            <a:chOff x="3304912" y="5226671"/>
            <a:chExt cx="550438" cy="731520"/>
          </a:xfrm>
        </p:grpSpPr>
        <p:cxnSp>
          <p:nvCxnSpPr>
            <p:cNvPr id="258" name="Straight Connector 257"/>
            <p:cNvCxnSpPr/>
            <p:nvPr/>
          </p:nvCxnSpPr>
          <p:spPr>
            <a:xfrm>
              <a:off x="3304912" y="5226671"/>
              <a:ext cx="529482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flipV="1">
              <a:off x="3304912" y="5226671"/>
              <a:ext cx="0" cy="729056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3304912" y="5955727"/>
              <a:ext cx="529482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flipV="1">
              <a:off x="3855350" y="5589967"/>
              <a:ext cx="0" cy="365760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/>
          <p:cNvGrpSpPr>
            <a:grpSpLocks noChangeAspect="1"/>
          </p:cNvGrpSpPr>
          <p:nvPr/>
        </p:nvGrpSpPr>
        <p:grpSpPr>
          <a:xfrm>
            <a:off x="7495390" y="5259754"/>
            <a:ext cx="132372" cy="182880"/>
            <a:chOff x="291854" y="5229135"/>
            <a:chExt cx="529482" cy="769230"/>
          </a:xfrm>
        </p:grpSpPr>
        <p:cxnSp>
          <p:nvCxnSpPr>
            <p:cNvPr id="263" name="Straight Connector 262"/>
            <p:cNvCxnSpPr/>
            <p:nvPr/>
          </p:nvCxnSpPr>
          <p:spPr>
            <a:xfrm>
              <a:off x="291854" y="522913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>
              <a:off x="291854" y="5612455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291854" y="5995774"/>
              <a:ext cx="529482" cy="2591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Group 265"/>
          <p:cNvGrpSpPr>
            <a:grpSpLocks noChangeAspect="1"/>
          </p:cNvGrpSpPr>
          <p:nvPr/>
        </p:nvGrpSpPr>
        <p:grpSpPr>
          <a:xfrm>
            <a:off x="7704351" y="5259754"/>
            <a:ext cx="137160" cy="182880"/>
            <a:chOff x="4736710" y="5224207"/>
            <a:chExt cx="637000" cy="731520"/>
          </a:xfrm>
        </p:grpSpPr>
        <p:cxnSp>
          <p:nvCxnSpPr>
            <p:cNvPr id="267" name="Straight Connector 266"/>
            <p:cNvCxnSpPr/>
            <p:nvPr/>
          </p:nvCxnSpPr>
          <p:spPr>
            <a:xfrm rot="5400000">
              <a:off x="5006718" y="5588735"/>
              <a:ext cx="731520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4372182" y="5588735"/>
              <a:ext cx="731520" cy="2464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4746986" y="5224207"/>
              <a:ext cx="595829" cy="0"/>
            </a:xfrm>
            <a:prstGeom prst="line">
              <a:avLst/>
            </a:prstGeom>
            <a:ln w="508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43" r="47377"/>
          <a:stretch/>
        </p:blipFill>
        <p:spPr>
          <a:xfrm>
            <a:off x="12147169" y="1170287"/>
            <a:ext cx="3219901" cy="3657600"/>
          </a:xfrm>
          <a:prstGeom prst="trapezoid">
            <a:avLst>
              <a:gd name="adj" fmla="val 0"/>
            </a:avLst>
          </a:prstGeom>
        </p:spPr>
      </p:pic>
      <p:pic>
        <p:nvPicPr>
          <p:cNvPr id="1028" name="Picture 4" descr="https://djkochphotography.files.wordpress.com/2012/10/power-grid.jp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26"/>
          <a:stretch/>
        </p:blipFill>
        <p:spPr bwMode="auto">
          <a:xfrm>
            <a:off x="8652880" y="1170287"/>
            <a:ext cx="4453520" cy="365760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7"/>
          <a:stretch/>
        </p:blipFill>
        <p:spPr>
          <a:xfrm>
            <a:off x="-1" y="1170287"/>
            <a:ext cx="6897712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2" b="14117"/>
          <a:stretch/>
        </p:blipFill>
        <p:spPr>
          <a:xfrm>
            <a:off x="-6490" y="1170287"/>
            <a:ext cx="6885099" cy="3657600"/>
          </a:xfrm>
          <a:prstGeom prst="rect">
            <a:avLst/>
          </a:prstGeom>
        </p:spPr>
      </p:pic>
      <p:sp>
        <p:nvSpPr>
          <p:cNvPr id="1024" name="Rectangle 1023"/>
          <p:cNvSpPr/>
          <p:nvPr/>
        </p:nvSpPr>
        <p:spPr>
          <a:xfrm>
            <a:off x="16373" y="1174894"/>
            <a:ext cx="6868725" cy="9906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143574" y="1342935"/>
            <a:ext cx="5657143" cy="731520"/>
            <a:chOff x="291854" y="5229135"/>
            <a:chExt cx="5657143" cy="731520"/>
          </a:xfrm>
          <a:effectLst/>
        </p:grpSpPr>
        <p:grpSp>
          <p:nvGrpSpPr>
            <p:cNvPr id="272" name="Group 271"/>
            <p:cNvGrpSpPr/>
            <p:nvPr/>
          </p:nvGrpSpPr>
          <p:grpSpPr>
            <a:xfrm>
              <a:off x="2903566" y="5243002"/>
              <a:ext cx="137160" cy="146304"/>
              <a:chOff x="1066800" y="1083733"/>
              <a:chExt cx="529482" cy="769230"/>
            </a:xfrm>
          </p:grpSpPr>
          <p:cxnSp>
            <p:nvCxnSpPr>
              <p:cNvPr id="479" name="Straight Connector 478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Group 272"/>
            <p:cNvGrpSpPr/>
            <p:nvPr/>
          </p:nvGrpSpPr>
          <p:grpSpPr>
            <a:xfrm>
              <a:off x="3100040" y="5243001"/>
              <a:ext cx="146304" cy="146305"/>
              <a:chOff x="4744901" y="5799423"/>
              <a:chExt cx="146304" cy="140638"/>
            </a:xfrm>
          </p:grpSpPr>
          <p:grpSp>
            <p:nvGrpSpPr>
              <p:cNvPr id="474" name="Group 473"/>
              <p:cNvGrpSpPr/>
              <p:nvPr/>
            </p:nvGrpSpPr>
            <p:grpSpPr>
              <a:xfrm rot="5400000">
                <a:off x="4749472" y="5798329"/>
                <a:ext cx="137161" cy="146304"/>
                <a:chOff x="1066800" y="1083733"/>
                <a:chExt cx="529484" cy="76923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>
                  <a:off x="1066802" y="1458608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5" name="Straight Connector 474"/>
              <p:cNvCxnSpPr/>
              <p:nvPr/>
            </p:nvCxnSpPr>
            <p:spPr>
              <a:xfrm>
                <a:off x="4748075" y="5799423"/>
                <a:ext cx="137160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/>
            <p:cNvGrpSpPr/>
            <p:nvPr/>
          </p:nvGrpSpPr>
          <p:grpSpPr>
            <a:xfrm>
              <a:off x="3305656" y="5243002"/>
              <a:ext cx="137160" cy="146304"/>
              <a:chOff x="1066800" y="1083733"/>
              <a:chExt cx="529482" cy="769230"/>
            </a:xfrm>
          </p:grpSpPr>
          <p:cxnSp>
            <p:nvCxnSpPr>
              <p:cNvPr id="471" name="Straight Connector 470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5" name="Group 274"/>
            <p:cNvGrpSpPr/>
            <p:nvPr/>
          </p:nvGrpSpPr>
          <p:grpSpPr>
            <a:xfrm>
              <a:off x="3502129" y="5243002"/>
              <a:ext cx="138748" cy="146304"/>
              <a:chOff x="5152747" y="5793757"/>
              <a:chExt cx="138748" cy="14630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5152747" y="5793757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1066800" y="1475299"/>
                  <a:ext cx="529482" cy="377664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7" name="Straight Connector 466"/>
              <p:cNvCxnSpPr/>
              <p:nvPr/>
            </p:nvCxnSpPr>
            <p:spPr>
              <a:xfrm>
                <a:off x="5291495" y="5799652"/>
                <a:ext cx="0" cy="6858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6" name="Group 275"/>
            <p:cNvGrpSpPr/>
            <p:nvPr/>
          </p:nvGrpSpPr>
          <p:grpSpPr>
            <a:xfrm>
              <a:off x="3700190" y="5243002"/>
              <a:ext cx="137160" cy="146304"/>
              <a:chOff x="5337571" y="5793327"/>
              <a:chExt cx="137160" cy="146304"/>
            </a:xfrm>
          </p:grpSpPr>
          <p:grpSp>
            <p:nvGrpSpPr>
              <p:cNvPr id="460" name="Group 459"/>
              <p:cNvGrpSpPr/>
              <p:nvPr/>
            </p:nvGrpSpPr>
            <p:grpSpPr>
              <a:xfrm>
                <a:off x="5337571" y="5793327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463" name="Straight Connector 462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1451813" y="1477560"/>
                  <a:ext cx="144469" cy="33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1" name="Straight Connector 460"/>
              <p:cNvCxnSpPr/>
              <p:nvPr/>
            </p:nvCxnSpPr>
            <p:spPr>
              <a:xfrm>
                <a:off x="5337571" y="5799916"/>
                <a:ext cx="0" cy="13922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/>
              <p:cNvCxnSpPr/>
              <p:nvPr/>
            </p:nvCxnSpPr>
            <p:spPr>
              <a:xfrm>
                <a:off x="5474731" y="5868231"/>
                <a:ext cx="0" cy="6773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/>
            <p:cNvGrpSpPr/>
            <p:nvPr/>
          </p:nvGrpSpPr>
          <p:grpSpPr>
            <a:xfrm>
              <a:off x="3896663" y="5243002"/>
              <a:ext cx="137160" cy="146304"/>
              <a:chOff x="1066800" y="1083733"/>
              <a:chExt cx="529482" cy="769230"/>
            </a:xfrm>
          </p:grpSpPr>
          <p:cxnSp>
            <p:nvCxnSpPr>
              <p:cNvPr id="457" name="Straight Connector 456"/>
              <p:cNvCxnSpPr/>
              <p:nvPr/>
            </p:nvCxnSpPr>
            <p:spPr>
              <a:xfrm>
                <a:off x="1066800" y="1083733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>
                <a:off x="1066800" y="147529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1066800" y="1850372"/>
                <a:ext cx="529482" cy="259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/>
            <p:cNvGrpSpPr/>
            <p:nvPr/>
          </p:nvGrpSpPr>
          <p:grpSpPr>
            <a:xfrm>
              <a:off x="4093136" y="5243002"/>
              <a:ext cx="132012" cy="146304"/>
              <a:chOff x="5717126" y="5799423"/>
              <a:chExt cx="132012" cy="137654"/>
            </a:xfrm>
          </p:grpSpPr>
          <p:grpSp>
            <p:nvGrpSpPr>
              <p:cNvPr id="453" name="Group 45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455" name="Straight Connector 45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4" name="Straight Connector 453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9" name="Group 278"/>
            <p:cNvGrpSpPr/>
            <p:nvPr/>
          </p:nvGrpSpPr>
          <p:grpSpPr>
            <a:xfrm>
              <a:off x="4284461" y="5240704"/>
              <a:ext cx="137160" cy="148602"/>
              <a:chOff x="1066800" y="1117129"/>
              <a:chExt cx="529482" cy="781314"/>
            </a:xfrm>
          </p:grpSpPr>
          <p:cxnSp>
            <p:nvCxnSpPr>
              <p:cNvPr id="451" name="Straight Connector 450"/>
              <p:cNvCxnSpPr/>
              <p:nvPr/>
            </p:nvCxnSpPr>
            <p:spPr>
              <a:xfrm>
                <a:off x="1066800" y="111712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/>
              <p:cNvCxnSpPr/>
              <p:nvPr/>
            </p:nvCxnSpPr>
            <p:spPr>
              <a:xfrm flipV="1">
                <a:off x="1319435" y="1129218"/>
                <a:ext cx="12106" cy="769225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0" name="Group 279"/>
            <p:cNvGrpSpPr/>
            <p:nvPr/>
          </p:nvGrpSpPr>
          <p:grpSpPr>
            <a:xfrm>
              <a:off x="4629277" y="5243003"/>
              <a:ext cx="109728" cy="146303"/>
              <a:chOff x="1865312" y="1083736"/>
              <a:chExt cx="463021" cy="760045"/>
            </a:xfrm>
          </p:grpSpPr>
          <p:cxnSp>
            <p:nvCxnSpPr>
              <p:cNvPr id="449" name="Straight Connector 448"/>
              <p:cNvCxnSpPr/>
              <p:nvPr/>
            </p:nvCxnSpPr>
            <p:spPr>
              <a:xfrm>
                <a:off x="1865312" y="1083736"/>
                <a:ext cx="463021" cy="371063"/>
              </a:xfrm>
              <a:prstGeom prst="line">
                <a:avLst/>
              </a:prstGeom>
              <a:ln w="3810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3810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Group 280"/>
            <p:cNvGrpSpPr/>
            <p:nvPr/>
          </p:nvGrpSpPr>
          <p:grpSpPr>
            <a:xfrm>
              <a:off x="4806208" y="5243002"/>
              <a:ext cx="118440" cy="146304"/>
              <a:chOff x="6421574" y="5786195"/>
              <a:chExt cx="104444" cy="155862"/>
            </a:xfrm>
          </p:grpSpPr>
          <p:cxnSp>
            <p:nvCxnSpPr>
              <p:cNvPr id="445" name="Straight Connector 444"/>
              <p:cNvCxnSpPr/>
              <p:nvPr/>
            </p:nvCxnSpPr>
            <p:spPr>
              <a:xfrm>
                <a:off x="6526018" y="5786195"/>
                <a:ext cx="0" cy="155369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 flipH="1">
                <a:off x="6429611" y="5788209"/>
                <a:ext cx="1" cy="82147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/>
              <p:cNvCxnSpPr/>
              <p:nvPr/>
            </p:nvCxnSpPr>
            <p:spPr>
              <a:xfrm>
                <a:off x="6421574" y="5941564"/>
                <a:ext cx="90055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/>
              <p:cNvCxnSpPr/>
              <p:nvPr/>
            </p:nvCxnSpPr>
            <p:spPr>
              <a:xfrm>
                <a:off x="6437945" y="5870356"/>
                <a:ext cx="7973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2" name="Group 281"/>
            <p:cNvGrpSpPr/>
            <p:nvPr/>
          </p:nvGrpSpPr>
          <p:grpSpPr>
            <a:xfrm>
              <a:off x="5191066" y="5243002"/>
              <a:ext cx="132012" cy="146304"/>
              <a:chOff x="6584275" y="5811628"/>
              <a:chExt cx="132012" cy="146304"/>
            </a:xfrm>
          </p:grpSpPr>
          <p:grpSp>
            <p:nvGrpSpPr>
              <p:cNvPr id="439" name="Group 438"/>
              <p:cNvGrpSpPr/>
              <p:nvPr/>
            </p:nvGrpSpPr>
            <p:grpSpPr>
              <a:xfrm>
                <a:off x="6584275" y="5811628"/>
                <a:ext cx="132012" cy="146304"/>
                <a:chOff x="5717126" y="5799423"/>
                <a:chExt cx="132012" cy="137654"/>
              </a:xfrm>
            </p:grpSpPr>
            <p:grpSp>
              <p:nvGrpSpPr>
                <p:cNvPr id="441" name="Group 440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443" name="Straight Connector 442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Straight Connector 443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42" name="Straight Connector 441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0" name="Straight Connector 439"/>
              <p:cNvCxnSpPr/>
              <p:nvPr/>
            </p:nvCxnSpPr>
            <p:spPr>
              <a:xfrm>
                <a:off x="6592110" y="5884780"/>
                <a:ext cx="122309" cy="52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3" name="Group 282"/>
            <p:cNvGrpSpPr/>
            <p:nvPr/>
          </p:nvGrpSpPr>
          <p:grpSpPr>
            <a:xfrm>
              <a:off x="5390281" y="5243001"/>
              <a:ext cx="146304" cy="146305"/>
              <a:chOff x="4744901" y="5799423"/>
              <a:chExt cx="146304" cy="140638"/>
            </a:xfrm>
          </p:grpSpPr>
          <p:grpSp>
            <p:nvGrpSpPr>
              <p:cNvPr id="434" name="Group 433"/>
              <p:cNvGrpSpPr/>
              <p:nvPr/>
            </p:nvGrpSpPr>
            <p:grpSpPr>
              <a:xfrm rot="5400000">
                <a:off x="4749472" y="5798329"/>
                <a:ext cx="137161" cy="146304"/>
                <a:chOff x="1066800" y="1083733"/>
                <a:chExt cx="529484" cy="769230"/>
              </a:xfrm>
            </p:grpSpPr>
            <p:cxnSp>
              <p:nvCxnSpPr>
                <p:cNvPr id="436" name="Straight Connector 435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/>
                <p:cNvCxnSpPr/>
                <p:nvPr/>
              </p:nvCxnSpPr>
              <p:spPr>
                <a:xfrm>
                  <a:off x="1066802" y="1458608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5" name="Straight Connector 434"/>
              <p:cNvCxnSpPr/>
              <p:nvPr/>
            </p:nvCxnSpPr>
            <p:spPr>
              <a:xfrm>
                <a:off x="4748075" y="5799423"/>
                <a:ext cx="137160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4" name="Straight Connector 283"/>
            <p:cNvCxnSpPr/>
            <p:nvPr/>
          </p:nvCxnSpPr>
          <p:spPr>
            <a:xfrm rot="5400000">
              <a:off x="5532691" y="5317716"/>
              <a:ext cx="142687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5" name="Group 284"/>
            <p:cNvGrpSpPr/>
            <p:nvPr/>
          </p:nvGrpSpPr>
          <p:grpSpPr>
            <a:xfrm rot="16200000">
              <a:off x="5648624" y="5265862"/>
              <a:ext cx="146304" cy="100584"/>
              <a:chOff x="5717126" y="5799423"/>
              <a:chExt cx="132012" cy="137654"/>
            </a:xfrm>
          </p:grpSpPr>
          <p:grpSp>
            <p:nvGrpSpPr>
              <p:cNvPr id="430" name="Group 429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432" name="Straight Connector 431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1" name="Straight Connector 430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/>
            <p:cNvGrpSpPr/>
            <p:nvPr/>
          </p:nvGrpSpPr>
          <p:grpSpPr>
            <a:xfrm>
              <a:off x="5839269" y="5243002"/>
              <a:ext cx="109728" cy="146304"/>
              <a:chOff x="7212348" y="5804772"/>
              <a:chExt cx="138976" cy="146304"/>
            </a:xfrm>
          </p:grpSpPr>
          <p:grpSp>
            <p:nvGrpSpPr>
              <p:cNvPr id="424" name="Group 423"/>
              <p:cNvGrpSpPr/>
              <p:nvPr/>
            </p:nvGrpSpPr>
            <p:grpSpPr>
              <a:xfrm>
                <a:off x="7214044" y="5804772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5" name="Straight Connector 424"/>
              <p:cNvCxnSpPr/>
              <p:nvPr/>
            </p:nvCxnSpPr>
            <p:spPr>
              <a:xfrm flipH="1">
                <a:off x="7212348" y="5805892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 flipH="1">
                <a:off x="7351323" y="5879981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7" name="Group 286"/>
            <p:cNvGrpSpPr/>
            <p:nvPr/>
          </p:nvGrpSpPr>
          <p:grpSpPr>
            <a:xfrm flipH="1">
              <a:off x="2903566" y="5520681"/>
              <a:ext cx="109728" cy="146303"/>
              <a:chOff x="1865312" y="1083736"/>
              <a:chExt cx="463021" cy="760045"/>
            </a:xfrm>
          </p:grpSpPr>
          <p:cxnSp>
            <p:nvCxnSpPr>
              <p:cNvPr id="422" name="Straight Connector 421"/>
              <p:cNvCxnSpPr/>
              <p:nvPr/>
            </p:nvCxnSpPr>
            <p:spPr>
              <a:xfrm>
                <a:off x="1865312" y="1083736"/>
                <a:ext cx="463021" cy="371063"/>
              </a:xfrm>
              <a:prstGeom prst="line">
                <a:avLst/>
              </a:prstGeom>
              <a:ln w="3810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3810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8" name="Group 287"/>
            <p:cNvGrpSpPr/>
            <p:nvPr/>
          </p:nvGrpSpPr>
          <p:grpSpPr>
            <a:xfrm>
              <a:off x="3079953" y="5520680"/>
              <a:ext cx="102379" cy="146304"/>
              <a:chOff x="4714541" y="6078164"/>
              <a:chExt cx="102379" cy="146304"/>
            </a:xfrm>
          </p:grpSpPr>
          <p:grpSp>
            <p:nvGrpSpPr>
              <p:cNvPr id="416" name="Group 415"/>
              <p:cNvGrpSpPr/>
              <p:nvPr/>
            </p:nvGrpSpPr>
            <p:grpSpPr>
              <a:xfrm rot="16200000">
                <a:off x="4691681" y="6101024"/>
                <a:ext cx="146304" cy="100584"/>
                <a:chOff x="5717126" y="5799423"/>
                <a:chExt cx="132012" cy="137654"/>
              </a:xfrm>
            </p:grpSpPr>
            <p:grpSp>
              <p:nvGrpSpPr>
                <p:cNvPr id="418" name="Group 417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420" name="Straight Connector 419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1" name="Straight Connector 420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9" name="Straight Connector 418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7" name="Straight Connector 416"/>
              <p:cNvCxnSpPr/>
              <p:nvPr/>
            </p:nvCxnSpPr>
            <p:spPr>
              <a:xfrm rot="16200000">
                <a:off x="4748964" y="6155967"/>
                <a:ext cx="135551" cy="360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9" name="Group 288"/>
            <p:cNvGrpSpPr/>
            <p:nvPr/>
          </p:nvGrpSpPr>
          <p:grpSpPr>
            <a:xfrm>
              <a:off x="3248991" y="5520680"/>
              <a:ext cx="132012" cy="146304"/>
              <a:chOff x="5717126" y="5799423"/>
              <a:chExt cx="132012" cy="137654"/>
            </a:xfrm>
          </p:grpSpPr>
          <p:grpSp>
            <p:nvGrpSpPr>
              <p:cNvPr id="412" name="Group 411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3" name="Straight Connector 412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Group 289"/>
            <p:cNvGrpSpPr/>
            <p:nvPr/>
          </p:nvGrpSpPr>
          <p:grpSpPr>
            <a:xfrm>
              <a:off x="3447662" y="5518382"/>
              <a:ext cx="137160" cy="148602"/>
              <a:chOff x="1066800" y="1117129"/>
              <a:chExt cx="529482" cy="781314"/>
            </a:xfrm>
          </p:grpSpPr>
          <p:cxnSp>
            <p:nvCxnSpPr>
              <p:cNvPr id="410" name="Straight Connector 409"/>
              <p:cNvCxnSpPr/>
              <p:nvPr/>
            </p:nvCxnSpPr>
            <p:spPr>
              <a:xfrm>
                <a:off x="1066800" y="111712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 flipV="1">
                <a:off x="1319435" y="1129218"/>
                <a:ext cx="12106" cy="769225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>
              <a:off x="3634549" y="5520680"/>
              <a:ext cx="138748" cy="146304"/>
              <a:chOff x="5152747" y="5793757"/>
              <a:chExt cx="138748" cy="146304"/>
            </a:xfrm>
          </p:grpSpPr>
          <p:grpSp>
            <p:nvGrpSpPr>
              <p:cNvPr id="405" name="Group 404"/>
              <p:cNvGrpSpPr/>
              <p:nvPr/>
            </p:nvGrpSpPr>
            <p:grpSpPr>
              <a:xfrm>
                <a:off x="5152747" y="5793757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407" name="Straight Connector 406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/>
                <p:nvPr/>
              </p:nvCxnSpPr>
              <p:spPr>
                <a:xfrm>
                  <a:off x="1066800" y="1475299"/>
                  <a:ext cx="529482" cy="377664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6" name="Straight Connector 405"/>
              <p:cNvCxnSpPr/>
              <p:nvPr/>
            </p:nvCxnSpPr>
            <p:spPr>
              <a:xfrm>
                <a:off x="5291495" y="5799652"/>
                <a:ext cx="0" cy="68581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/>
            <p:cNvGrpSpPr/>
            <p:nvPr/>
          </p:nvGrpSpPr>
          <p:grpSpPr>
            <a:xfrm>
              <a:off x="3839956" y="5520680"/>
              <a:ext cx="102379" cy="146304"/>
              <a:chOff x="4714541" y="6078164"/>
              <a:chExt cx="102379" cy="146304"/>
            </a:xfrm>
          </p:grpSpPr>
          <p:grpSp>
            <p:nvGrpSpPr>
              <p:cNvPr id="399" name="Group 398"/>
              <p:cNvGrpSpPr/>
              <p:nvPr/>
            </p:nvGrpSpPr>
            <p:grpSpPr>
              <a:xfrm rot="16200000">
                <a:off x="4691681" y="6101024"/>
                <a:ext cx="146304" cy="100584"/>
                <a:chOff x="5717126" y="5799423"/>
                <a:chExt cx="132012" cy="137654"/>
              </a:xfrm>
            </p:grpSpPr>
            <p:grpSp>
              <p:nvGrpSpPr>
                <p:cNvPr id="401" name="Group 400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403" name="Straight Connector 402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4" name="Straight Connector 403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2" name="Straight Connector 401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0" name="Straight Connector 399"/>
              <p:cNvCxnSpPr/>
              <p:nvPr/>
            </p:nvCxnSpPr>
            <p:spPr>
              <a:xfrm rot="16200000">
                <a:off x="4748964" y="6155967"/>
                <a:ext cx="135551" cy="360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Group 292"/>
            <p:cNvGrpSpPr/>
            <p:nvPr/>
          </p:nvGrpSpPr>
          <p:grpSpPr>
            <a:xfrm rot="16200000">
              <a:off x="3987849" y="5545254"/>
              <a:ext cx="142876" cy="100583"/>
              <a:chOff x="5716977" y="5799423"/>
              <a:chExt cx="128919" cy="137653"/>
            </a:xfrm>
          </p:grpSpPr>
          <p:cxnSp>
            <p:nvCxnSpPr>
              <p:cNvPr id="397" name="Straight Connector 396"/>
              <p:cNvCxnSpPr/>
              <p:nvPr/>
            </p:nvCxnSpPr>
            <p:spPr>
              <a:xfrm rot="5400000">
                <a:off x="5648644" y="5868249"/>
                <a:ext cx="137160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Group 293"/>
            <p:cNvGrpSpPr/>
            <p:nvPr/>
          </p:nvGrpSpPr>
          <p:grpSpPr>
            <a:xfrm>
              <a:off x="4297458" y="5520680"/>
              <a:ext cx="132012" cy="146304"/>
              <a:chOff x="6584275" y="5811628"/>
              <a:chExt cx="132012" cy="146304"/>
            </a:xfrm>
          </p:grpSpPr>
          <p:grpSp>
            <p:nvGrpSpPr>
              <p:cNvPr id="391" name="Group 390"/>
              <p:cNvGrpSpPr/>
              <p:nvPr/>
            </p:nvGrpSpPr>
            <p:grpSpPr>
              <a:xfrm>
                <a:off x="6584275" y="5811628"/>
                <a:ext cx="132012" cy="146304"/>
                <a:chOff x="5717126" y="5799423"/>
                <a:chExt cx="132012" cy="137654"/>
              </a:xfrm>
            </p:grpSpPr>
            <p:grpSp>
              <p:nvGrpSpPr>
                <p:cNvPr id="393" name="Group 392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395" name="Straight Connector 394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4" name="Straight Connector 393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2" name="Straight Connector 391"/>
              <p:cNvCxnSpPr/>
              <p:nvPr/>
            </p:nvCxnSpPr>
            <p:spPr>
              <a:xfrm>
                <a:off x="6592110" y="5884780"/>
                <a:ext cx="122309" cy="52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5" name="Group 294"/>
            <p:cNvGrpSpPr/>
            <p:nvPr/>
          </p:nvGrpSpPr>
          <p:grpSpPr>
            <a:xfrm>
              <a:off x="4500605" y="5520680"/>
              <a:ext cx="132012" cy="146304"/>
              <a:chOff x="5717126" y="5799423"/>
              <a:chExt cx="132012" cy="137654"/>
            </a:xfrm>
          </p:grpSpPr>
          <p:grpSp>
            <p:nvGrpSpPr>
              <p:cNvPr id="387" name="Group 386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89" name="Straight Connector 388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8" name="Straight Connector 387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 rot="5400000">
              <a:off x="4670761" y="5542199"/>
              <a:ext cx="146304" cy="102173"/>
              <a:chOff x="5717126" y="5797249"/>
              <a:chExt cx="132012" cy="139828"/>
            </a:xfrm>
          </p:grpSpPr>
          <p:grpSp>
            <p:nvGrpSpPr>
              <p:cNvPr id="383" name="Group 38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85" name="Straight Connector 38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4" name="Straight Connector 383"/>
              <p:cNvCxnSpPr/>
              <p:nvPr/>
            </p:nvCxnSpPr>
            <p:spPr>
              <a:xfrm>
                <a:off x="5722154" y="5797249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" name="Group 296"/>
            <p:cNvGrpSpPr/>
            <p:nvPr/>
          </p:nvGrpSpPr>
          <p:grpSpPr>
            <a:xfrm>
              <a:off x="2896136" y="5803732"/>
              <a:ext cx="132012" cy="146304"/>
              <a:chOff x="6584275" y="5811628"/>
              <a:chExt cx="132012" cy="146304"/>
            </a:xfrm>
          </p:grpSpPr>
          <p:grpSp>
            <p:nvGrpSpPr>
              <p:cNvPr id="377" name="Group 376"/>
              <p:cNvGrpSpPr/>
              <p:nvPr/>
            </p:nvGrpSpPr>
            <p:grpSpPr>
              <a:xfrm>
                <a:off x="6584275" y="5811628"/>
                <a:ext cx="132012" cy="146304"/>
                <a:chOff x="5717126" y="5799423"/>
                <a:chExt cx="132012" cy="137654"/>
              </a:xfrm>
            </p:grpSpPr>
            <p:grpSp>
              <p:nvGrpSpPr>
                <p:cNvPr id="379" name="Group 378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381" name="Straight Connector 380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0" name="Straight Connector 379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8" name="Straight Connector 377"/>
              <p:cNvCxnSpPr/>
              <p:nvPr/>
            </p:nvCxnSpPr>
            <p:spPr>
              <a:xfrm>
                <a:off x="6592110" y="5884780"/>
                <a:ext cx="122309" cy="52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Group 297"/>
            <p:cNvGrpSpPr/>
            <p:nvPr/>
          </p:nvGrpSpPr>
          <p:grpSpPr>
            <a:xfrm>
              <a:off x="3097542" y="5803732"/>
              <a:ext cx="132012" cy="146304"/>
              <a:chOff x="5717126" y="5799423"/>
              <a:chExt cx="132012" cy="137654"/>
            </a:xfrm>
          </p:grpSpPr>
          <p:grpSp>
            <p:nvGrpSpPr>
              <p:cNvPr id="373" name="Group 372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75" name="Straight Connector 374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3298948" y="5803732"/>
              <a:ext cx="132012" cy="146304"/>
              <a:chOff x="6584275" y="5811628"/>
              <a:chExt cx="132012" cy="146304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6584275" y="5811628"/>
                <a:ext cx="132012" cy="146304"/>
                <a:chOff x="5717126" y="5799423"/>
                <a:chExt cx="132012" cy="137654"/>
              </a:xfrm>
            </p:grpSpPr>
            <p:grpSp>
              <p:nvGrpSpPr>
                <p:cNvPr id="369" name="Group 368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371" name="Straight Connector 370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Connector 371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70" name="Straight Connector 369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8" name="Straight Connector 367"/>
              <p:cNvCxnSpPr/>
              <p:nvPr/>
            </p:nvCxnSpPr>
            <p:spPr>
              <a:xfrm>
                <a:off x="6592110" y="5884780"/>
                <a:ext cx="122309" cy="52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 rot="16200000">
              <a:off x="3479208" y="5828306"/>
              <a:ext cx="142876" cy="100583"/>
              <a:chOff x="5716977" y="5799423"/>
              <a:chExt cx="128919" cy="137653"/>
            </a:xfrm>
          </p:grpSpPr>
          <p:cxnSp>
            <p:nvCxnSpPr>
              <p:cNvPr id="365" name="Straight Connector 364"/>
              <p:cNvCxnSpPr/>
              <p:nvPr/>
            </p:nvCxnSpPr>
            <p:spPr>
              <a:xfrm rot="5400000">
                <a:off x="5648644" y="5868249"/>
                <a:ext cx="137160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3651152" y="5803732"/>
              <a:ext cx="123623" cy="146304"/>
              <a:chOff x="6421574" y="5786195"/>
              <a:chExt cx="104444" cy="155862"/>
            </a:xfrm>
          </p:grpSpPr>
          <p:cxnSp>
            <p:nvCxnSpPr>
              <p:cNvPr id="361" name="Straight Connector 360"/>
              <p:cNvCxnSpPr/>
              <p:nvPr/>
            </p:nvCxnSpPr>
            <p:spPr>
              <a:xfrm>
                <a:off x="6526018" y="5786195"/>
                <a:ext cx="0" cy="155369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 flipH="1">
                <a:off x="6429611" y="5788209"/>
                <a:ext cx="1" cy="82147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>
                <a:off x="6421574" y="5941564"/>
                <a:ext cx="90055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>
                <a:off x="6437945" y="5870356"/>
                <a:ext cx="7973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2" name="Group 301"/>
            <p:cNvGrpSpPr/>
            <p:nvPr/>
          </p:nvGrpSpPr>
          <p:grpSpPr>
            <a:xfrm>
              <a:off x="3844169" y="5801434"/>
              <a:ext cx="137160" cy="148602"/>
              <a:chOff x="1066800" y="1117129"/>
              <a:chExt cx="529482" cy="781314"/>
            </a:xfrm>
          </p:grpSpPr>
          <p:cxnSp>
            <p:nvCxnSpPr>
              <p:cNvPr id="359" name="Straight Connector 358"/>
              <p:cNvCxnSpPr/>
              <p:nvPr/>
            </p:nvCxnSpPr>
            <p:spPr>
              <a:xfrm>
                <a:off x="1066800" y="1117129"/>
                <a:ext cx="529482" cy="2592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 flipV="1">
                <a:off x="1319435" y="1129218"/>
                <a:ext cx="12106" cy="769225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3" name="Straight Connector 302"/>
            <p:cNvCxnSpPr/>
            <p:nvPr/>
          </p:nvCxnSpPr>
          <p:spPr>
            <a:xfrm rot="5400000">
              <a:off x="3979626" y="5878446"/>
              <a:ext cx="142687" cy="493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4" name="Group 303"/>
            <p:cNvGrpSpPr/>
            <p:nvPr/>
          </p:nvGrpSpPr>
          <p:grpSpPr>
            <a:xfrm rot="16200000">
              <a:off x="4097750" y="5826592"/>
              <a:ext cx="146304" cy="100584"/>
              <a:chOff x="5717126" y="5799423"/>
              <a:chExt cx="132012" cy="137654"/>
            </a:xfrm>
          </p:grpSpPr>
          <p:grpSp>
            <p:nvGrpSpPr>
              <p:cNvPr id="355" name="Group 354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57" name="Straight Connector 356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6" name="Straight Connector 355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Group 304"/>
            <p:cNvGrpSpPr/>
            <p:nvPr/>
          </p:nvGrpSpPr>
          <p:grpSpPr>
            <a:xfrm>
              <a:off x="4290591" y="5803732"/>
              <a:ext cx="109728" cy="146304"/>
              <a:chOff x="7212348" y="5804772"/>
              <a:chExt cx="138976" cy="14630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7214044" y="5804772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352" name="Straight Connector 351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0" name="Straight Connector 349"/>
              <p:cNvCxnSpPr/>
              <p:nvPr/>
            </p:nvCxnSpPr>
            <p:spPr>
              <a:xfrm flipH="1">
                <a:off x="7212348" y="5805892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 flipH="1">
                <a:off x="7351323" y="5879981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Group 305"/>
            <p:cNvGrpSpPr/>
            <p:nvPr/>
          </p:nvGrpSpPr>
          <p:grpSpPr>
            <a:xfrm rot="16200000">
              <a:off x="4662995" y="5828306"/>
              <a:ext cx="142876" cy="100583"/>
              <a:chOff x="5716977" y="5799423"/>
              <a:chExt cx="128919" cy="137653"/>
            </a:xfrm>
          </p:grpSpPr>
          <p:cxnSp>
            <p:nvCxnSpPr>
              <p:cNvPr id="347" name="Straight Connector 346"/>
              <p:cNvCxnSpPr/>
              <p:nvPr/>
            </p:nvCxnSpPr>
            <p:spPr>
              <a:xfrm rot="5400000">
                <a:off x="5648644" y="5868249"/>
                <a:ext cx="137160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" name="Group 306"/>
            <p:cNvGrpSpPr/>
            <p:nvPr/>
          </p:nvGrpSpPr>
          <p:grpSpPr>
            <a:xfrm>
              <a:off x="4861567" y="5803732"/>
              <a:ext cx="132012" cy="146304"/>
              <a:chOff x="6584275" y="5811628"/>
              <a:chExt cx="132012" cy="146304"/>
            </a:xfrm>
          </p:grpSpPr>
          <p:grpSp>
            <p:nvGrpSpPr>
              <p:cNvPr id="341" name="Group 340"/>
              <p:cNvGrpSpPr/>
              <p:nvPr/>
            </p:nvGrpSpPr>
            <p:grpSpPr>
              <a:xfrm>
                <a:off x="6584275" y="5811628"/>
                <a:ext cx="132012" cy="146304"/>
                <a:chOff x="5717126" y="5799423"/>
                <a:chExt cx="132012" cy="137654"/>
              </a:xfrm>
            </p:grpSpPr>
            <p:grpSp>
              <p:nvGrpSpPr>
                <p:cNvPr id="343" name="Group 342"/>
                <p:cNvGrpSpPr/>
                <p:nvPr/>
              </p:nvGrpSpPr>
              <p:grpSpPr>
                <a:xfrm rot="5400000">
                  <a:off x="5714551" y="5802491"/>
                  <a:ext cx="137161" cy="132012"/>
                  <a:chOff x="1066800" y="1158872"/>
                  <a:chExt cx="529484" cy="694091"/>
                </a:xfrm>
              </p:grpSpPr>
              <p:cxnSp>
                <p:nvCxnSpPr>
                  <p:cNvPr id="345" name="Straight Connector 344"/>
                  <p:cNvCxnSpPr/>
                  <p:nvPr/>
                </p:nvCxnSpPr>
                <p:spPr>
                  <a:xfrm>
                    <a:off x="1066804" y="1158872"/>
                    <a:ext cx="529480" cy="2592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Connector 345"/>
                  <p:cNvCxnSpPr/>
                  <p:nvPr/>
                </p:nvCxnSpPr>
                <p:spPr>
                  <a:xfrm>
                    <a:off x="1066800" y="1850372"/>
                    <a:ext cx="529482" cy="2591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4" name="Straight Connector 343"/>
                <p:cNvCxnSpPr/>
                <p:nvPr/>
              </p:nvCxnSpPr>
              <p:spPr>
                <a:xfrm>
                  <a:off x="5723587" y="5799423"/>
                  <a:ext cx="122309" cy="493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2" name="Straight Connector 341"/>
              <p:cNvCxnSpPr/>
              <p:nvPr/>
            </p:nvCxnSpPr>
            <p:spPr>
              <a:xfrm>
                <a:off x="6592110" y="5884780"/>
                <a:ext cx="122309" cy="524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/>
            <p:cNvGrpSpPr/>
            <p:nvPr/>
          </p:nvGrpSpPr>
          <p:grpSpPr>
            <a:xfrm>
              <a:off x="5070422" y="5803732"/>
              <a:ext cx="138580" cy="146304"/>
              <a:chOff x="6690283" y="6351742"/>
              <a:chExt cx="138580" cy="146304"/>
            </a:xfrm>
          </p:grpSpPr>
          <p:grpSp>
            <p:nvGrpSpPr>
              <p:cNvPr id="336" name="Group 335"/>
              <p:cNvGrpSpPr/>
              <p:nvPr/>
            </p:nvGrpSpPr>
            <p:grpSpPr>
              <a:xfrm>
                <a:off x="6690283" y="6351742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338" name="Straight Connector 337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7" name="Straight Connector 336"/>
              <p:cNvCxnSpPr/>
              <p:nvPr/>
            </p:nvCxnSpPr>
            <p:spPr>
              <a:xfrm rot="16200000">
                <a:off x="6760908" y="6425429"/>
                <a:ext cx="135550" cy="360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5285845" y="5803732"/>
              <a:ext cx="109728" cy="146304"/>
              <a:chOff x="7212348" y="5804772"/>
              <a:chExt cx="138976" cy="146304"/>
            </a:xfrm>
          </p:grpSpPr>
          <p:grpSp>
            <p:nvGrpSpPr>
              <p:cNvPr id="330" name="Group 329"/>
              <p:cNvGrpSpPr/>
              <p:nvPr/>
            </p:nvGrpSpPr>
            <p:grpSpPr>
              <a:xfrm>
                <a:off x="7214044" y="5804772"/>
                <a:ext cx="137160" cy="146304"/>
                <a:chOff x="1066800" y="1083733"/>
                <a:chExt cx="529482" cy="76923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1066800" y="1083733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1066800" y="1475299"/>
                  <a:ext cx="529482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1" name="Straight Connector 330"/>
              <p:cNvCxnSpPr/>
              <p:nvPr/>
            </p:nvCxnSpPr>
            <p:spPr>
              <a:xfrm flipH="1">
                <a:off x="7212348" y="5805892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 flipH="1">
                <a:off x="7351323" y="5879981"/>
                <a:ext cx="1" cy="64008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/>
            <p:cNvGrpSpPr/>
            <p:nvPr/>
          </p:nvGrpSpPr>
          <p:grpSpPr>
            <a:xfrm>
              <a:off x="4991851" y="5243002"/>
              <a:ext cx="132012" cy="146304"/>
              <a:chOff x="5717126" y="5799423"/>
              <a:chExt cx="132012" cy="137654"/>
            </a:xfrm>
          </p:grpSpPr>
          <p:grpSp>
            <p:nvGrpSpPr>
              <p:cNvPr id="326" name="Group 325"/>
              <p:cNvGrpSpPr/>
              <p:nvPr/>
            </p:nvGrpSpPr>
            <p:grpSpPr>
              <a:xfrm rot="5400000">
                <a:off x="5714551" y="5802491"/>
                <a:ext cx="137161" cy="132012"/>
                <a:chOff x="1066800" y="1158872"/>
                <a:chExt cx="529484" cy="694091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1066804" y="1158872"/>
                  <a:ext cx="529480" cy="2592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1066800" y="1850372"/>
                  <a:ext cx="529482" cy="2591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7" name="Straight Connector 326"/>
              <p:cNvCxnSpPr/>
              <p:nvPr/>
            </p:nvCxnSpPr>
            <p:spPr>
              <a:xfrm>
                <a:off x="5723587" y="5799423"/>
                <a:ext cx="122309" cy="493"/>
              </a:xfrm>
              <a:prstGeom prst="line">
                <a:avLst/>
              </a:prstGeom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1" name="Group 310"/>
            <p:cNvGrpSpPr/>
            <p:nvPr/>
          </p:nvGrpSpPr>
          <p:grpSpPr>
            <a:xfrm>
              <a:off x="291854" y="5229135"/>
              <a:ext cx="529482" cy="731520"/>
              <a:chOff x="291854" y="5229135"/>
              <a:chExt cx="529482" cy="769230"/>
            </a:xfrm>
          </p:grpSpPr>
          <p:cxnSp>
            <p:nvCxnSpPr>
              <p:cNvPr id="323" name="Straight Connector 322"/>
              <p:cNvCxnSpPr/>
              <p:nvPr/>
            </p:nvCxnSpPr>
            <p:spPr>
              <a:xfrm>
                <a:off x="291854" y="522913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291854" y="5612455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>
                <a:off x="291854" y="5995774"/>
                <a:ext cx="529482" cy="2591"/>
              </a:xfrm>
              <a:prstGeom prst="line">
                <a:avLst/>
              </a:prstGeom>
              <a:ln w="9525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2" name="Straight Connector 311"/>
            <p:cNvCxnSpPr/>
            <p:nvPr/>
          </p:nvCxnSpPr>
          <p:spPr>
            <a:xfrm flipV="1">
              <a:off x="2675378" y="5229135"/>
              <a:ext cx="0" cy="731520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H="1" flipV="1">
              <a:off x="2145896" y="5593663"/>
              <a:ext cx="0" cy="361849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4" name="Group 313"/>
            <p:cNvGrpSpPr/>
            <p:nvPr/>
          </p:nvGrpSpPr>
          <p:grpSpPr>
            <a:xfrm>
              <a:off x="960525" y="5229135"/>
              <a:ext cx="463021" cy="731520"/>
              <a:chOff x="1865312" y="1083733"/>
              <a:chExt cx="463021" cy="760048"/>
            </a:xfrm>
          </p:grpSpPr>
          <p:cxnSp>
            <p:nvCxnSpPr>
              <p:cNvPr id="321" name="Straight Connector 320"/>
              <p:cNvCxnSpPr/>
              <p:nvPr/>
            </p:nvCxnSpPr>
            <p:spPr>
              <a:xfrm>
                <a:off x="1865312" y="1083733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V="1">
                <a:off x="1865312" y="1472716"/>
                <a:ext cx="463021" cy="371065"/>
              </a:xfrm>
              <a:prstGeom prst="line">
                <a:avLst/>
              </a:prstGeom>
              <a:ln w="9525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5" name="Group 314"/>
            <p:cNvGrpSpPr/>
            <p:nvPr/>
          </p:nvGrpSpPr>
          <p:grpSpPr>
            <a:xfrm flipH="1">
              <a:off x="1543685" y="5229135"/>
              <a:ext cx="463021" cy="731520"/>
              <a:chOff x="2017712" y="1236133"/>
              <a:chExt cx="463021" cy="760048"/>
            </a:xfrm>
          </p:grpSpPr>
          <p:cxnSp>
            <p:nvCxnSpPr>
              <p:cNvPr id="319" name="Straight Connector 318"/>
              <p:cNvCxnSpPr/>
              <p:nvPr/>
            </p:nvCxnSpPr>
            <p:spPr>
              <a:xfrm>
                <a:off x="2017712" y="1236133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V="1">
                <a:off x="2017712" y="1625116"/>
                <a:ext cx="463021" cy="371065"/>
              </a:xfrm>
              <a:prstGeom prst="line">
                <a:avLst/>
              </a:prstGeom>
              <a:ln w="95250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Straight Connector 315"/>
            <p:cNvCxnSpPr/>
            <p:nvPr/>
          </p:nvCxnSpPr>
          <p:spPr>
            <a:xfrm>
              <a:off x="2145896" y="5229135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2145896" y="5593663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2145896" y="5958191"/>
              <a:ext cx="529482" cy="2464"/>
            </a:xfrm>
            <a:prstGeom prst="line">
              <a:avLst/>
            </a:prstGeom>
            <a:ln w="9525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://controlfreaks.mne.psu.edu/ResearchFolder/Project_EmergentTrafficJams/SelfOrgJams_small2.jp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54"/>
          <a:stretch/>
        </p:blipFill>
        <p:spPr bwMode="auto">
          <a:xfrm>
            <a:off x="6176683" y="1170287"/>
            <a:ext cx="4317813" cy="3657600"/>
          </a:xfrm>
          <a:prstGeom prst="parallelogram">
            <a:avLst>
              <a:gd name="adj" fmla="val 186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6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4800" y="171449"/>
            <a:ext cx="12230170" cy="2776837"/>
            <a:chOff x="-6490" y="1170287"/>
            <a:chExt cx="15373560" cy="3657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r="47377"/>
            <a:stretch/>
          </p:blipFill>
          <p:spPr>
            <a:xfrm>
              <a:off x="12147169" y="1170287"/>
              <a:ext cx="3219901" cy="3657600"/>
            </a:xfrm>
            <a:prstGeom prst="trapezoid">
              <a:avLst>
                <a:gd name="adj" fmla="val 0"/>
              </a:avLst>
            </a:prstGeom>
          </p:spPr>
        </p:pic>
        <p:pic>
          <p:nvPicPr>
            <p:cNvPr id="1028" name="Picture 4" descr="https://djkochphotography.files.wordpress.com/2012/10/power-grid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26"/>
            <a:stretch/>
          </p:blipFill>
          <p:spPr bwMode="auto">
            <a:xfrm>
              <a:off x="8652880" y="1170287"/>
              <a:ext cx="4453520" cy="3657600"/>
            </a:xfrm>
            <a:prstGeom prst="parallelogram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7"/>
            <a:stretch/>
          </p:blipFill>
          <p:spPr>
            <a:xfrm>
              <a:off x="-1" y="1170287"/>
              <a:ext cx="6897712" cy="3657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32" b="14117"/>
            <a:stretch/>
          </p:blipFill>
          <p:spPr>
            <a:xfrm>
              <a:off x="-6490" y="1170287"/>
              <a:ext cx="6885099" cy="3657600"/>
            </a:xfrm>
            <a:prstGeom prst="rect">
              <a:avLst/>
            </a:prstGeom>
          </p:spPr>
        </p:pic>
        <p:pic>
          <p:nvPicPr>
            <p:cNvPr id="1026" name="Picture 2" descr="http://controlfreaks.mne.psu.edu/ResearchFolder/Project_EmergentTrafficJams/SelfOrgJams_small2.jpg"/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4"/>
            <a:stretch/>
          </p:blipFill>
          <p:spPr bwMode="auto">
            <a:xfrm>
              <a:off x="6176683" y="1170287"/>
              <a:ext cx="4317813" cy="3657600"/>
            </a:xfrm>
            <a:prstGeom prst="parallelogram">
              <a:avLst>
                <a:gd name="adj" fmla="val 1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584200" y="3067031"/>
            <a:ext cx="10455907" cy="2776838"/>
            <a:chOff x="584200" y="3067031"/>
            <a:chExt cx="10455907" cy="2776838"/>
          </a:xfrm>
        </p:grpSpPr>
        <p:pic>
          <p:nvPicPr>
            <p:cNvPr id="483" name="Picture 482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r="47377"/>
            <a:stretch/>
          </p:blipFill>
          <p:spPr>
            <a:xfrm>
              <a:off x="8478570" y="3067031"/>
              <a:ext cx="2561537" cy="2776837"/>
            </a:xfrm>
            <a:prstGeom prst="trapezoid">
              <a:avLst>
                <a:gd name="adj" fmla="val 0"/>
              </a:avLst>
            </a:prstGeom>
          </p:spPr>
        </p:pic>
        <p:pic>
          <p:nvPicPr>
            <p:cNvPr id="484" name="Picture 4" descr="https://djkochphotography.files.wordpress.com/2012/10/power-grid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26"/>
            <a:stretch/>
          </p:blipFill>
          <p:spPr bwMode="auto">
            <a:xfrm>
              <a:off x="5657618" y="3067031"/>
              <a:ext cx="3542921" cy="2776837"/>
            </a:xfrm>
            <a:prstGeom prst="parallelogram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6" name="Picture 485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6" t="15032" b="14117"/>
            <a:stretch/>
          </p:blipFill>
          <p:spPr>
            <a:xfrm>
              <a:off x="584200" y="3067032"/>
              <a:ext cx="4514618" cy="2776837"/>
            </a:xfrm>
            <a:prstGeom prst="rect">
              <a:avLst/>
            </a:prstGeom>
          </p:spPr>
        </p:pic>
        <p:pic>
          <p:nvPicPr>
            <p:cNvPr id="487" name="Picture 2" descr="http://controlfreaks.mne.psu.edu/ResearchFolder/Project_EmergentTrafficJams/SelfOrgJams_small2.jp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4"/>
            <a:stretch/>
          </p:blipFill>
          <p:spPr bwMode="auto">
            <a:xfrm>
              <a:off x="3557102" y="3067032"/>
              <a:ext cx="3434962" cy="2776837"/>
            </a:xfrm>
            <a:prstGeom prst="parallelogram">
              <a:avLst>
                <a:gd name="adj" fmla="val 1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205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55314" y="361936"/>
            <a:ext cx="7839196" cy="5553680"/>
            <a:chOff x="3055314" y="361936"/>
            <a:chExt cx="7839196" cy="5553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" t="13967" r="31650"/>
            <a:stretch/>
          </p:blipFill>
          <p:spPr>
            <a:xfrm flipH="1">
              <a:off x="7367938" y="3138764"/>
              <a:ext cx="3520704" cy="2776837"/>
            </a:xfrm>
            <a:prstGeom prst="parallelogram">
              <a:avLst>
                <a:gd name="adj" fmla="val 0"/>
              </a:avLst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r="47377"/>
            <a:stretch/>
          </p:blipFill>
          <p:spPr>
            <a:xfrm flipH="1">
              <a:off x="3055314" y="3138779"/>
              <a:ext cx="2561537" cy="2776837"/>
            </a:xfrm>
            <a:prstGeom prst="parallelogram">
              <a:avLst>
                <a:gd name="adj" fmla="val 0"/>
              </a:avLst>
            </a:prstGeom>
          </p:spPr>
        </p:pic>
        <p:pic>
          <p:nvPicPr>
            <p:cNvPr id="8" name="Picture 2" descr="http://controlfreaks.mne.psu.edu/ResearchFolder/Project_EmergentTrafficJams/SelfOrgJams_small2.jpg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4"/>
            <a:stretch/>
          </p:blipFill>
          <p:spPr bwMode="auto">
            <a:xfrm>
              <a:off x="7453680" y="361936"/>
              <a:ext cx="3434962" cy="2776837"/>
            </a:xfrm>
            <a:prstGeom prst="parallelogram">
              <a:avLst>
                <a:gd name="adj" fmla="val 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djkochphotography.files.wordpress.com/2012/10/power-grid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26"/>
            <a:stretch/>
          </p:blipFill>
          <p:spPr bwMode="auto">
            <a:xfrm>
              <a:off x="4712759" y="3138778"/>
              <a:ext cx="3542921" cy="2776837"/>
            </a:xfrm>
            <a:prstGeom prst="parallelogram">
              <a:avLst>
                <a:gd name="adj" fmla="val 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32" b="14117"/>
            <a:stretch/>
          </p:blipFill>
          <p:spPr>
            <a:xfrm>
              <a:off x="3067050" y="361949"/>
              <a:ext cx="5477322" cy="2776837"/>
            </a:xfrm>
            <a:prstGeom prst="rect">
              <a:avLst/>
            </a:prstGeom>
          </p:spPr>
        </p:pic>
        <p:pic>
          <p:nvPicPr>
            <p:cNvPr id="1026" name="Picture 2" descr="http://controlfreaks.mne.psu.edu/ResearchFolder/Project_EmergentTrafficJams/SelfOrgJams_small2.jpg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54"/>
            <a:stretch/>
          </p:blipFill>
          <p:spPr bwMode="auto">
            <a:xfrm>
              <a:off x="7459548" y="361938"/>
              <a:ext cx="3434962" cy="2776837"/>
            </a:xfrm>
            <a:prstGeom prst="parallelogram">
              <a:avLst>
                <a:gd name="adj" fmla="val 1862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2543" r="47377"/>
            <a:stretch/>
          </p:blipFill>
          <p:spPr>
            <a:xfrm flipH="1">
              <a:off x="3067050" y="3138764"/>
              <a:ext cx="2561537" cy="2776837"/>
            </a:xfrm>
            <a:prstGeom prst="parallelogram">
              <a:avLst>
                <a:gd name="adj" fmla="val 16857"/>
              </a:avLst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" t="13967" r="31650"/>
            <a:stretch/>
          </p:blipFill>
          <p:spPr>
            <a:xfrm flipH="1">
              <a:off x="7367938" y="3138765"/>
              <a:ext cx="3520704" cy="2776837"/>
            </a:xfrm>
            <a:prstGeom prst="parallelogram">
              <a:avLst>
                <a:gd name="adj" fmla="val 14023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764483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4810</TotalTime>
  <Words>23</Words>
  <Application>Microsoft Office PowerPoint</Application>
  <PresentationFormat>Widescreen</PresentationFormat>
  <Paragraphs>9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Kshitij Jerath</dc:creator>
  <cp:lastModifiedBy>Kshitij Jerath</cp:lastModifiedBy>
  <cp:revision>63</cp:revision>
  <dcterms:created xsi:type="dcterms:W3CDTF">2015-02-10T22:45:01Z</dcterms:created>
  <dcterms:modified xsi:type="dcterms:W3CDTF">2015-10-02T00:27:29Z</dcterms:modified>
</cp:coreProperties>
</file>